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3"/>
  </p:notesMasterIdLst>
  <p:sldIdLst>
    <p:sldId id="256" r:id="rId5"/>
    <p:sldId id="278" r:id="rId6"/>
    <p:sldId id="280" r:id="rId7"/>
    <p:sldId id="281" r:id="rId8"/>
    <p:sldId id="282" r:id="rId9"/>
    <p:sldId id="283" r:id="rId10"/>
    <p:sldId id="279" r:id="rId11"/>
    <p:sldId id="27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21188-9CA9-4EF3-8FCD-5F318E5ABDFB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B7A58-BE1E-4EFC-BF82-6CE60DDDF9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552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B7A58-BE1E-4EFC-BF82-6CE60DDDF9B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Fotolia_43887394_M.jpg"/>
          <p:cNvPicPr>
            <a:picLocks noChangeAspect="1"/>
          </p:cNvPicPr>
          <p:nvPr userDrawn="1"/>
        </p:nvPicPr>
        <p:blipFill>
          <a:blip r:embed="rId2" cstate="print"/>
          <a:srcRect l="65486" t="6714" r="8766" b="15774"/>
          <a:stretch>
            <a:fillRect/>
          </a:stretch>
        </p:blipFill>
        <p:spPr>
          <a:xfrm>
            <a:off x="0" y="-27384"/>
            <a:ext cx="4572000" cy="68853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1267485"/>
            <a:ext cx="3651533" cy="5133316"/>
          </a:xfrm>
        </p:spPr>
        <p:txBody>
          <a:bodyPr anchor="ctr" anchorCtr="0"/>
          <a:lstStyle>
            <a:lvl1pPr>
              <a:lnSpc>
                <a:spcPct val="90000"/>
              </a:lnSpc>
              <a:defRPr sz="5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112" y="188640"/>
            <a:ext cx="2605134" cy="949569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CB35-A368-4E9F-9937-DFCF513CCEC8}" type="datetimeFigureOut">
              <a:rPr lang="de-DE" smtClean="0"/>
              <a:pPr/>
              <a:t>10.02.2025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grpSp>
        <p:nvGrpSpPr>
          <p:cNvPr id="7" name="Group 6"/>
          <p:cNvGrpSpPr/>
          <p:nvPr/>
        </p:nvGrpSpPr>
        <p:grpSpPr>
          <a:xfrm>
            <a:off x="8244408" y="18864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Rechteck 13"/>
          <p:cNvSpPr/>
          <p:nvPr userDrawn="1"/>
        </p:nvSpPr>
        <p:spPr>
          <a:xfrm>
            <a:off x="0" y="6381328"/>
            <a:ext cx="4572000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de-DE" sz="20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www.project-ictdrv.eu</a:t>
            </a:r>
          </a:p>
        </p:txBody>
      </p:sp>
      <p:pic>
        <p:nvPicPr>
          <p:cNvPr id="17" name="Grafik 16" descr="eu_ICT DRV_dekra_Logo_25%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40352" y="5733256"/>
            <a:ext cx="1259632" cy="97800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CB35-A368-4E9F-9937-DFCF513CCEC8}" type="datetimeFigureOut">
              <a:rPr lang="de-DE" smtClean="0"/>
              <a:pPr/>
              <a:t>10.02.2025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8E45-CBBC-401E-9713-0F73701B8C2D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CB35-A368-4E9F-9937-DFCF513CCEC8}" type="datetimeFigureOut">
              <a:rPr lang="de-DE" smtClean="0"/>
              <a:pPr/>
              <a:t>10.02.2025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8E45-CBBC-401E-9713-0F73701B8C2D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239000" cy="1143000"/>
          </a:xfr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800" baseline="0">
                <a:ln w="12700">
                  <a:noFill/>
                </a:ln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0876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CB35-A368-4E9F-9937-DFCF513CCEC8}" type="datetimeFigureOut">
              <a:rPr lang="de-DE" smtClean="0"/>
              <a:pPr/>
              <a:t>10.02.2025</a:t>
            </a:fld>
            <a:endParaRPr lang="de-D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E28E45-CBBC-401E-9713-0F73701B8C2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CB35-A368-4E9F-9937-DFCF513CCEC8}" type="datetimeFigureOut">
              <a:rPr lang="de-DE" smtClean="0"/>
              <a:pPr/>
              <a:t>10.02.2025</a:t>
            </a:fld>
            <a:endParaRPr lang="de-DE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E28E45-CBBC-401E-9713-0F73701B8C2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CB35-A368-4E9F-9937-DFCF513CCEC8}" type="datetimeFigureOut">
              <a:rPr lang="de-DE" smtClean="0"/>
              <a:pPr/>
              <a:t>10.02.2025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8E45-CBBC-401E-9713-0F73701B8C2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CB35-A368-4E9F-9937-DFCF513CCEC8}" type="datetimeFigureOut">
              <a:rPr lang="de-DE" smtClean="0"/>
              <a:pPr/>
              <a:t>10.02.2025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8E45-CBBC-401E-9713-0F73701B8C2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CB35-A368-4E9F-9937-DFCF513CCEC8}" type="datetimeFigureOut">
              <a:rPr lang="de-DE" smtClean="0"/>
              <a:pPr/>
              <a:t>10.02.2025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8E45-CBBC-401E-9713-0F73701B8C2D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CB35-A368-4E9F-9937-DFCF513CCEC8}" type="datetimeFigureOut">
              <a:rPr lang="de-DE" smtClean="0"/>
              <a:pPr/>
              <a:t>10.02.2025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E28E45-CBBC-401E-9713-0F73701B8C2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CF3CB35-A368-4E9F-9937-DFCF513CCEC8}" type="datetimeFigureOut">
              <a:rPr lang="de-DE" smtClean="0"/>
              <a:pPr/>
              <a:t>10.02.2025</a:t>
            </a:fld>
            <a:endParaRPr lang="de-D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28E45-CBBC-401E-9713-0F73701B8C2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CB35-A368-4E9F-9937-DFCF513CCEC8}" type="datetimeFigureOut">
              <a:rPr lang="de-DE" smtClean="0"/>
              <a:pPr/>
              <a:t>10.02.2025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8E45-CBBC-401E-9713-0F73701B8C2D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113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4E28E45-CBBC-401E-9713-0F73701B8C2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CF3CB35-A368-4E9F-9937-DFCF513CCEC8}" type="datetimeFigureOut">
              <a:rPr lang="de-DE" smtClean="0"/>
              <a:pPr/>
              <a:t>10.02.2025</a:t>
            </a:fld>
            <a:endParaRPr lang="de-DE" dirty="0"/>
          </a:p>
        </p:txBody>
      </p:sp>
      <p:pic>
        <p:nvPicPr>
          <p:cNvPr id="10" name="Grafik 9" descr="eu_ICT DRV_dekra_Logo_25%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9642" y="188640"/>
            <a:ext cx="927433" cy="7200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914400" rtl="0" eaLnBrk="1" latinLnBrk="0" hangingPunct="1">
        <a:spcBef>
          <a:spcPct val="0"/>
        </a:spcBef>
        <a:buNone/>
        <a:defRPr sz="4800" b="1" kern="1200">
          <a:ln w="12700">
            <a:noFill/>
          </a:ln>
          <a:solidFill>
            <a:schemeClr val="tx1"/>
          </a:solidFill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project-ictdrv.e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</a:pPr>
            <a:r>
              <a:rPr lang="en-US" dirty="0" err="1"/>
              <a:t>Warum</a:t>
            </a:r>
            <a:r>
              <a:rPr lang="en-US" dirty="0"/>
              <a:t> </a:t>
            </a:r>
            <a:r>
              <a:rPr lang="en-US" dirty="0" err="1"/>
              <a:t>Ladung</a:t>
            </a:r>
            <a:r>
              <a:rPr lang="en-US" dirty="0"/>
              <a:t> </a:t>
            </a:r>
            <a:r>
              <a:rPr lang="en-US" dirty="0" err="1"/>
              <a:t>sichern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032" y="129694"/>
            <a:ext cx="3371800" cy="563002"/>
          </a:xfrm>
        </p:spPr>
        <p:txBody>
          <a:bodyPr>
            <a:noAutofit/>
          </a:bodyPr>
          <a:lstStyle/>
          <a:p>
            <a:r>
              <a:rPr lang="en-US" sz="1400" dirty="0"/>
              <a:t>Das </a:t>
            </a:r>
            <a:r>
              <a:rPr lang="en-US" sz="1400" dirty="0" err="1"/>
              <a:t>Europäische</a:t>
            </a:r>
            <a:r>
              <a:rPr lang="en-US" sz="1400" dirty="0"/>
              <a:t> </a:t>
            </a:r>
            <a:r>
              <a:rPr lang="en-US" sz="1400" dirty="0" err="1"/>
              <a:t>Projekt</a:t>
            </a:r>
            <a:r>
              <a:rPr lang="en-US" sz="1400" dirty="0"/>
              <a:t> ICT-DRV </a:t>
            </a:r>
            <a:br>
              <a:rPr lang="en-US" sz="1400" dirty="0"/>
            </a:br>
            <a:r>
              <a:rPr lang="en-US" sz="1400" dirty="0" err="1"/>
              <a:t>Trainingkurs</a:t>
            </a:r>
            <a:r>
              <a:rPr lang="en-US" sz="1400" dirty="0"/>
              <a:t> “</a:t>
            </a:r>
            <a:r>
              <a:rPr lang="en-US" sz="1400" dirty="0" err="1"/>
              <a:t>Ladungssicherung</a:t>
            </a:r>
            <a:r>
              <a:rPr lang="en-US" sz="14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961574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Warum Ladung sichern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988840"/>
            <a:ext cx="7467600" cy="228028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de-DE" dirty="0"/>
              <a:t>Vermeidung von Verkehrsunfällen</a:t>
            </a:r>
          </a:p>
          <a:p>
            <a:pPr>
              <a:lnSpc>
                <a:spcPct val="130000"/>
              </a:lnSpc>
            </a:pPr>
            <a:r>
              <a:rPr lang="de-DE" dirty="0"/>
              <a:t>Vermeidung von Ladungsschäden</a:t>
            </a:r>
          </a:p>
          <a:p>
            <a:pPr>
              <a:lnSpc>
                <a:spcPct val="130000"/>
              </a:lnSpc>
            </a:pPr>
            <a:r>
              <a:rPr lang="de-DE" dirty="0"/>
              <a:t>Vermeidung von Arbeitsunfällen</a:t>
            </a:r>
          </a:p>
          <a:p>
            <a:pPr>
              <a:lnSpc>
                <a:spcPct val="130000"/>
              </a:lnSpc>
            </a:pPr>
            <a:r>
              <a:rPr lang="de-DE" dirty="0"/>
              <a:t>Verantwortung gegenüber der Öffentlichkeit</a:t>
            </a:r>
          </a:p>
        </p:txBody>
      </p:sp>
    </p:spTree>
    <p:extLst>
      <p:ext uri="{BB962C8B-B14F-4D97-AF65-F5344CB8AC3E}">
        <p14:creationId xmlns:p14="http://schemas.microsoft.com/office/powerpoint/2010/main" val="414784340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Vermeidung von Verkehrsunfällen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1508125"/>
            <a:ext cx="6604000" cy="4419600"/>
          </a:xfrm>
        </p:spPr>
      </p:pic>
      <p:sp>
        <p:nvSpPr>
          <p:cNvPr id="3" name="Textfeld 2"/>
          <p:cNvSpPr txBox="1"/>
          <p:nvPr/>
        </p:nvSpPr>
        <p:spPr>
          <a:xfrm>
            <a:off x="1115616" y="5949281"/>
            <a:ext cx="39604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Wiesbaden112.de/ Flickr.com</a:t>
            </a:r>
          </a:p>
        </p:txBody>
      </p:sp>
    </p:spTree>
    <p:extLst>
      <p:ext uri="{BB962C8B-B14F-4D97-AF65-F5344CB8AC3E}">
        <p14:creationId xmlns:p14="http://schemas.microsoft.com/office/powerpoint/2010/main" val="235373971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Vermeidung von Ladungsschäden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64904"/>
            <a:ext cx="5191763" cy="276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2051720" y="5301208"/>
            <a:ext cx="2088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Projekt </a:t>
            </a:r>
            <a:r>
              <a:rPr lang="de-DE" sz="800" dirty="0" err="1"/>
              <a:t>Caring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06378434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Vermeidung von Arbeitsunfällen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89034"/>
            <a:ext cx="7467600" cy="3657782"/>
          </a:xfrm>
        </p:spPr>
      </p:pic>
    </p:spTree>
    <p:extLst>
      <p:ext uri="{BB962C8B-B14F-4D97-AF65-F5344CB8AC3E}">
        <p14:creationId xmlns:p14="http://schemas.microsoft.com/office/powerpoint/2010/main" val="9770138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Verantwortung gegenüber Gesellschaft und Umwelt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36872"/>
            <a:ext cx="6480720" cy="4321075"/>
          </a:xfrm>
        </p:spPr>
      </p:pic>
    </p:spTree>
    <p:extLst>
      <p:ext uri="{BB962C8B-B14F-4D97-AF65-F5344CB8AC3E}">
        <p14:creationId xmlns:p14="http://schemas.microsoft.com/office/powerpoint/2010/main" val="25332414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Ladungssicherung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7139977" cy="4419600"/>
          </a:xfrm>
        </p:spPr>
      </p:pic>
      <p:sp>
        <p:nvSpPr>
          <p:cNvPr id="5" name="Textfeld 4"/>
          <p:cNvSpPr txBox="1"/>
          <p:nvPr/>
        </p:nvSpPr>
        <p:spPr>
          <a:xfrm>
            <a:off x="827584" y="5877272"/>
            <a:ext cx="72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Fährst du schon oder sicherst du noch?</a:t>
            </a:r>
          </a:p>
        </p:txBody>
      </p:sp>
    </p:spTree>
    <p:extLst>
      <p:ext uri="{BB962C8B-B14F-4D97-AF65-F5344CB8AC3E}">
        <p14:creationId xmlns:p14="http://schemas.microsoft.com/office/powerpoint/2010/main" val="84252824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/>
        </p:nvSpPr>
        <p:spPr>
          <a:xfrm>
            <a:off x="1276536" y="429766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ln w="12700">
                  <a:noFill/>
                </a:ln>
                <a:solidFill>
                  <a:schemeClr val="tx1"/>
                </a:solidFill>
                <a:effectLst>
                  <a:outerShdw blurRad="762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z="2500" dirty="0">
                <a:hlinkClick r:id="rId2"/>
              </a:rPr>
              <a:t>www.project-ICTDRV.eu</a:t>
            </a:r>
            <a:br>
              <a:rPr lang="de-DE" sz="2500" dirty="0"/>
            </a:br>
            <a:br>
              <a:rPr lang="de-DE" sz="1000" dirty="0"/>
            </a:br>
            <a:r>
              <a:rPr lang="de-DE" sz="2000" b="0" dirty="0">
                <a:solidFill>
                  <a:schemeClr val="bg1">
                    <a:lumMod val="65000"/>
                  </a:schemeClr>
                </a:solidFill>
                <a:effectLst/>
              </a:rPr>
              <a:t>Berufskraftfahrer mit Multimedia-basiertem Lernen </a:t>
            </a:r>
            <a:br>
              <a:rPr lang="de-DE" sz="2000" b="0" dirty="0">
                <a:solidFill>
                  <a:schemeClr val="bg1">
                    <a:lumMod val="65000"/>
                  </a:schemeClr>
                </a:solidFill>
                <a:effectLst/>
              </a:rPr>
            </a:br>
            <a:r>
              <a:rPr lang="de-DE" sz="2000" b="0" dirty="0">
                <a:solidFill>
                  <a:schemeClr val="bg1">
                    <a:lumMod val="65000"/>
                  </a:schemeClr>
                </a:solidFill>
                <a:effectLst/>
              </a:rPr>
              <a:t>auf ihren Job vorbereiten und auf dem neuesten Stand halten.</a:t>
            </a:r>
          </a:p>
        </p:txBody>
      </p:sp>
      <p:pic>
        <p:nvPicPr>
          <p:cNvPr id="7" name="Grafik 6" descr="ICTDRV_trucks_wallpaper.jpg"/>
          <p:cNvPicPr>
            <a:picLocks noChangeAspect="1"/>
          </p:cNvPicPr>
          <p:nvPr/>
        </p:nvPicPr>
        <p:blipFill>
          <a:blip r:embed="rId3" cstate="print"/>
          <a:srcRect t="30164" b="10945"/>
          <a:stretch>
            <a:fillRect/>
          </a:stretch>
        </p:blipFill>
        <p:spPr>
          <a:xfrm>
            <a:off x="628464" y="1417340"/>
            <a:ext cx="7488832" cy="22062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P102460993_template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de85019f-04e1-4f7c-919e-2a63045bd3a6" xsi:nil="true"/>
    <lcf76f155ced4ddcb4097134ff3c332f xmlns="cdeb3e37-4b56-4650-b2b7-5bad1c19614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25079D789F8E84F936E807DE8FBA519" ma:contentTypeVersion="20" ma:contentTypeDescription="Ein neues Dokument erstellen." ma:contentTypeScope="" ma:versionID="9689ee5b18e18317e191a84954bb4406">
  <xsd:schema xmlns:xsd="http://www.w3.org/2001/XMLSchema" xmlns:xs="http://www.w3.org/2001/XMLSchema" xmlns:p="http://schemas.microsoft.com/office/2006/metadata/properties" xmlns:ns1="http://schemas.microsoft.com/sharepoint/v3" xmlns:ns2="cdeb3e37-4b56-4650-b2b7-5bad1c196142" xmlns:ns3="ea632260-a6aa-455e-b4b2-4310240bd0d1" xmlns:ns4="de85019f-04e1-4f7c-919e-2a63045bd3a6" targetNamespace="http://schemas.microsoft.com/office/2006/metadata/properties" ma:root="true" ma:fieldsID="a05db786116e5afeb4379ea2780d6527" ns1:_="" ns2:_="" ns3:_="" ns4:_="">
    <xsd:import namespace="http://schemas.microsoft.com/sharepoint/v3"/>
    <xsd:import namespace="cdeb3e37-4b56-4650-b2b7-5bad1c196142"/>
    <xsd:import namespace="ea632260-a6aa-455e-b4b2-4310240bd0d1"/>
    <xsd:import namespace="de85019f-04e1-4f7c-919e-2a63045bd3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Eigenschaften der einheitlichen Compliancerichtlinie" ma:description="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I-Aktion der einheitlichen Compliancerichtlinie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eb3e37-4b56-4650-b2b7-5bad1c1961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Bildmarkierungen" ma:readOnly="false" ma:fieldId="{5cf76f15-5ced-4ddc-b409-7134ff3c332f}" ma:taxonomyMulti="true" ma:sspId="f43bf995-fbfa-44ea-8187-e0b9c3bf97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32260-a6aa-455e-b4b2-4310240bd0d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85019f-04e1-4f7c-919e-2a63045bd3a6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42b6024f-0c27-49a7-8368-bf15d9761092}" ma:internalName="TaxCatchAll" ma:showField="CatchAllData" ma:web="ea632260-a6aa-455e-b4b2-4310240bd0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6431EB-FF28-4348-A32B-AA46C86D28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F9F6AF-0F5E-415B-8190-E338EAF8161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de85019f-04e1-4f7c-919e-2a63045bd3a6"/>
    <ds:schemaRef ds:uri="cdeb3e37-4b56-4650-b2b7-5bad1c196142"/>
  </ds:schemaRefs>
</ds:datastoreItem>
</file>

<file path=customXml/itemProps3.xml><?xml version="1.0" encoding="utf-8"?>
<ds:datastoreItem xmlns:ds="http://schemas.openxmlformats.org/officeDocument/2006/customXml" ds:itemID="{8F9961E8-DA35-446E-8427-0AB98CCF73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deb3e37-4b56-4650-b2b7-5bad1c196142"/>
    <ds:schemaRef ds:uri="ea632260-a6aa-455e-b4b2-4310240bd0d1"/>
    <ds:schemaRef ds:uri="de85019f-04e1-4f7c-919e-2a63045bd3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TP102460993_template</Template>
  <TotalTime>0</TotalTime>
  <Words>53</Words>
  <Application>Microsoft Office PowerPoint</Application>
  <PresentationFormat>On-screen Show (4:3)</PresentationFormat>
  <Paragraphs>17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TP102460993_template</vt:lpstr>
      <vt:lpstr>Warum Ladung sichern</vt:lpstr>
      <vt:lpstr>Warum Ladung sichern</vt:lpstr>
      <vt:lpstr>Vermeidung von Verkehrsunfällen</vt:lpstr>
      <vt:lpstr>Vermeidung von Ladungsschäden</vt:lpstr>
      <vt:lpstr>Vermeidung von Arbeitsunfällen</vt:lpstr>
      <vt:lpstr>Verantwortung gegenüber Gesellschaft und Umwelt</vt:lpstr>
      <vt:lpstr>Ladungssicherung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Warum Ladung sichern</dc:title>
  <dc:creator/>
  <cp:lastModifiedBy/>
  <cp:revision>3</cp:revision>
  <dcterms:created xsi:type="dcterms:W3CDTF">2014-04-24T12:41:18Z</dcterms:created>
  <dcterms:modified xsi:type="dcterms:W3CDTF">2025-02-10T16:17:19Z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TC024609949991</vt:lpwstr>
  </property>
  <property fmtid="{D5CDD505-2E9C-101B-9397-08002B2CF9AE}" pid="3" name="ContentTypeId">
    <vt:lpwstr>0x010100825079D789F8E84F936E807DE8FBA519</vt:lpwstr>
  </property>
  <property fmtid="{D5CDD505-2E9C-101B-9397-08002B2CF9AE}" pid="4" name="MSIP_Label_49a16b40-a803-442a-a923-9d42e9158dd1_Enabled">
    <vt:lpwstr>true</vt:lpwstr>
  </property>
  <property fmtid="{D5CDD505-2E9C-101B-9397-08002B2CF9AE}" pid="5" name="MSIP_Label_49a16b40-a803-442a-a923-9d42e9158dd1_SetDate">
    <vt:lpwstr>2023-11-10T13:07:48Z</vt:lpwstr>
  </property>
  <property fmtid="{D5CDD505-2E9C-101B-9397-08002B2CF9AE}" pid="6" name="MSIP_Label_49a16b40-a803-442a-a923-9d42e9158dd1_Method">
    <vt:lpwstr>Standard</vt:lpwstr>
  </property>
  <property fmtid="{D5CDD505-2E9C-101B-9397-08002B2CF9AE}" pid="7" name="MSIP_Label_49a16b40-a803-442a-a923-9d42e9158dd1_Name">
    <vt:lpwstr>Internal</vt:lpwstr>
  </property>
  <property fmtid="{D5CDD505-2E9C-101B-9397-08002B2CF9AE}" pid="8" name="MSIP_Label_49a16b40-a803-442a-a923-9d42e9158dd1_SiteId">
    <vt:lpwstr>cf81581f-cf8c-405d-97e3-34a295c8d882</vt:lpwstr>
  </property>
  <property fmtid="{D5CDD505-2E9C-101B-9397-08002B2CF9AE}" pid="9" name="MSIP_Label_49a16b40-a803-442a-a923-9d42e9158dd1_ActionId">
    <vt:lpwstr>3385b705-9c67-4338-81fb-72e6afed72d7</vt:lpwstr>
  </property>
  <property fmtid="{D5CDD505-2E9C-101B-9397-08002B2CF9AE}" pid="10" name="MSIP_Label_49a16b40-a803-442a-a923-9d42e9158dd1_ContentBits">
    <vt:lpwstr>0</vt:lpwstr>
  </property>
</Properties>
</file>