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23"/>
  </p:notes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5" r:id="rId11"/>
    <p:sldId id="267" r:id="rId12"/>
    <p:sldId id="268" r:id="rId13"/>
    <p:sldId id="269" r:id="rId14"/>
    <p:sldId id="276" r:id="rId15"/>
    <p:sldId id="277" r:id="rId16"/>
    <p:sldId id="278" r:id="rId17"/>
    <p:sldId id="274" r:id="rId18"/>
    <p:sldId id="270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CB133-172E-408D-8A19-CC5A0A654909}" type="doc">
      <dgm:prSet loTypeId="urn:microsoft.com/office/officeart/2005/8/layout/vList3#2" loCatId="list" qsTypeId="urn:microsoft.com/office/officeart/2005/8/quickstyle/3d4" qsCatId="3D" csTypeId="urn:microsoft.com/office/officeart/2005/8/colors/accent1_2" csCatId="accent1" phldr="1"/>
      <dgm:spPr/>
    </dgm:pt>
    <dgm:pt modelId="{07106B73-8946-4ED5-9823-24C8CF71D1E8}">
      <dgm:prSet phldrT="[Text]" custT="1"/>
      <dgm:spPr/>
      <dgm:t>
        <a:bodyPr/>
        <a:lstStyle/>
        <a:p>
          <a:pPr algn="l"/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 wird transportiert?</a:t>
          </a:r>
          <a:endParaRPr lang="de-DE" sz="2200" dirty="0"/>
        </a:p>
      </dgm:t>
    </dgm:pt>
    <dgm:pt modelId="{0CC2A6A2-BAEB-48A6-99EF-C69EA1AE9A2A}" type="parTrans" cxnId="{A675794D-538B-4FF7-AE49-90833BB68387}">
      <dgm:prSet/>
      <dgm:spPr/>
      <dgm:t>
        <a:bodyPr/>
        <a:lstStyle/>
        <a:p>
          <a:endParaRPr lang="de-DE"/>
        </a:p>
      </dgm:t>
    </dgm:pt>
    <dgm:pt modelId="{82BB8CBF-1106-48D4-8590-C9C63F14DEBC}" type="sibTrans" cxnId="{A675794D-538B-4FF7-AE49-90833BB68387}">
      <dgm:prSet/>
      <dgm:spPr/>
      <dgm:t>
        <a:bodyPr/>
        <a:lstStyle/>
        <a:p>
          <a:endParaRPr lang="de-DE"/>
        </a:p>
      </dgm:t>
    </dgm:pt>
    <dgm:pt modelId="{1F4E94A9-4C63-4882-BCF5-8A78D22DD3E6}">
      <dgm:prSet phldrT="[Text]" custT="1"/>
      <dgm:spPr/>
      <dgm:t>
        <a:bodyPr/>
        <a:lstStyle/>
        <a:p>
          <a:pPr algn="l"/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 ist das Gut verpackt?</a:t>
          </a:r>
        </a:p>
      </dgm:t>
    </dgm:pt>
    <dgm:pt modelId="{68A1991E-E1D8-4E5E-B4AD-001C69633F7A}" type="parTrans" cxnId="{1FBEC37D-9F2A-4BDE-8ADC-40E9D9D00E48}">
      <dgm:prSet/>
      <dgm:spPr/>
      <dgm:t>
        <a:bodyPr/>
        <a:lstStyle/>
        <a:p>
          <a:endParaRPr lang="de-DE"/>
        </a:p>
      </dgm:t>
    </dgm:pt>
    <dgm:pt modelId="{803F0826-C391-4B91-BC91-441576A25A8E}" type="sibTrans" cxnId="{1FBEC37D-9F2A-4BDE-8ADC-40E9D9D00E48}">
      <dgm:prSet/>
      <dgm:spPr/>
      <dgm:t>
        <a:bodyPr/>
        <a:lstStyle/>
        <a:p>
          <a:endParaRPr lang="de-DE"/>
        </a:p>
      </dgm:t>
    </dgm:pt>
    <dgm:pt modelId="{895126BB-1A52-4189-9D27-985D47FCB773}">
      <dgm:prSet phldrT="[Text]" custT="1"/>
      <dgm:spPr/>
      <dgm:t>
        <a:bodyPr/>
        <a:lstStyle/>
        <a:p>
          <a:pPr algn="l"/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Mengen werden befördert?</a:t>
          </a:r>
        </a:p>
      </dgm:t>
    </dgm:pt>
    <dgm:pt modelId="{2D1D9627-0D2D-4B41-AFD9-DC344FAD1BD1}" type="parTrans" cxnId="{3F2169FF-215B-4B54-90FF-5E217F45A991}">
      <dgm:prSet/>
      <dgm:spPr/>
      <dgm:t>
        <a:bodyPr/>
        <a:lstStyle/>
        <a:p>
          <a:endParaRPr lang="de-DE"/>
        </a:p>
      </dgm:t>
    </dgm:pt>
    <dgm:pt modelId="{F481B54D-103B-43E1-AB9F-A755FF29AFCF}" type="sibTrans" cxnId="{3F2169FF-215B-4B54-90FF-5E217F45A991}">
      <dgm:prSet/>
      <dgm:spPr/>
      <dgm:t>
        <a:bodyPr/>
        <a:lstStyle/>
        <a:p>
          <a:endParaRPr lang="de-DE"/>
        </a:p>
      </dgm:t>
    </dgm:pt>
    <dgm:pt modelId="{795855BE-7DB3-496E-AE40-511A05CC16A2}">
      <dgm:prSet phldrT="[Text]" custT="1"/>
      <dgm:spPr/>
      <dgm:t>
        <a:bodyPr/>
        <a:lstStyle/>
        <a:p>
          <a:pPr algn="l"/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äußeren Bedingungen sind zu berücksichtigen?</a:t>
          </a:r>
        </a:p>
      </dgm:t>
    </dgm:pt>
    <dgm:pt modelId="{223B975F-3DCF-4452-8465-2F8AF9AA4559}" type="parTrans" cxnId="{DBF9A229-1F36-42DE-9723-8873E9886C28}">
      <dgm:prSet/>
      <dgm:spPr/>
      <dgm:t>
        <a:bodyPr/>
        <a:lstStyle/>
        <a:p>
          <a:endParaRPr lang="de-DE"/>
        </a:p>
      </dgm:t>
    </dgm:pt>
    <dgm:pt modelId="{CEED648C-6843-4C42-9E0E-EE4C5168B3AF}" type="sibTrans" cxnId="{DBF9A229-1F36-42DE-9723-8873E9886C28}">
      <dgm:prSet/>
      <dgm:spPr/>
      <dgm:t>
        <a:bodyPr/>
        <a:lstStyle/>
        <a:p>
          <a:endParaRPr lang="de-DE"/>
        </a:p>
      </dgm:t>
    </dgm:pt>
    <dgm:pt modelId="{327F8562-6A09-4120-BE64-ABC4139693DF}">
      <dgm:prSet phldrT="[Text]" custT="1"/>
      <dgm:spPr/>
      <dgm:t>
        <a:bodyPr/>
        <a:lstStyle/>
        <a:p>
          <a:pPr algn="l"/>
          <a:r>
            <a:rPr lang="de-D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Transportwege sind geplant?</a:t>
          </a:r>
        </a:p>
      </dgm:t>
    </dgm:pt>
    <dgm:pt modelId="{B89BCD5A-35AB-48EA-A1B0-04D342634198}" type="parTrans" cxnId="{90871039-E3AF-4597-B848-3E4A2038B9E8}">
      <dgm:prSet/>
      <dgm:spPr/>
      <dgm:t>
        <a:bodyPr/>
        <a:lstStyle/>
        <a:p>
          <a:endParaRPr lang="de-DE"/>
        </a:p>
      </dgm:t>
    </dgm:pt>
    <dgm:pt modelId="{D01AB50F-C64C-406C-B55A-828ADF2E8483}" type="sibTrans" cxnId="{90871039-E3AF-4597-B848-3E4A2038B9E8}">
      <dgm:prSet/>
      <dgm:spPr/>
      <dgm:t>
        <a:bodyPr/>
        <a:lstStyle/>
        <a:p>
          <a:endParaRPr lang="de-DE"/>
        </a:p>
      </dgm:t>
    </dgm:pt>
    <dgm:pt modelId="{FA037B66-1A9E-493B-91A4-6DB7B82F6F60}" type="pres">
      <dgm:prSet presAssocID="{7F6CB133-172E-408D-8A19-CC5A0A654909}" presName="linearFlow" presStyleCnt="0">
        <dgm:presLayoutVars>
          <dgm:dir/>
          <dgm:resizeHandles val="exact"/>
        </dgm:presLayoutVars>
      </dgm:prSet>
      <dgm:spPr/>
    </dgm:pt>
    <dgm:pt modelId="{C40C7735-F45B-4D18-A958-F6EEE057CFFE}" type="pres">
      <dgm:prSet presAssocID="{07106B73-8946-4ED5-9823-24C8CF71D1E8}" presName="composite" presStyleCnt="0"/>
      <dgm:spPr/>
    </dgm:pt>
    <dgm:pt modelId="{BE5627A6-1FF2-4438-AD02-644D0FF93DE3}" type="pres">
      <dgm:prSet presAssocID="{07106B73-8946-4ED5-9823-24C8CF71D1E8}" presName="imgShp" presStyleLbl="fgImgPlace1" presStyleIdx="0" presStyleCnt="5"/>
      <dgm:spPr/>
    </dgm:pt>
    <dgm:pt modelId="{9D660045-03AE-4375-95B7-5BC5A8B6A569}" type="pres">
      <dgm:prSet presAssocID="{07106B73-8946-4ED5-9823-24C8CF71D1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13C42F-09F2-4CDA-A824-DEB0728F6E31}" type="pres">
      <dgm:prSet presAssocID="{82BB8CBF-1106-48D4-8590-C9C63F14DEBC}" presName="spacing" presStyleCnt="0"/>
      <dgm:spPr/>
    </dgm:pt>
    <dgm:pt modelId="{3406E504-2A06-44B5-8BFE-2F0C015C2DD3}" type="pres">
      <dgm:prSet presAssocID="{1F4E94A9-4C63-4882-BCF5-8A78D22DD3E6}" presName="composite" presStyleCnt="0"/>
      <dgm:spPr/>
    </dgm:pt>
    <dgm:pt modelId="{E3A002EA-434D-41BD-A119-DFCDA850974B}" type="pres">
      <dgm:prSet presAssocID="{1F4E94A9-4C63-4882-BCF5-8A78D22DD3E6}" presName="imgShp" presStyleLbl="fgImgPlace1" presStyleIdx="1" presStyleCnt="5"/>
      <dgm:spPr/>
    </dgm:pt>
    <dgm:pt modelId="{59FBCA81-4FD4-4119-A670-CAC34E4690F9}" type="pres">
      <dgm:prSet presAssocID="{1F4E94A9-4C63-4882-BCF5-8A78D22DD3E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F489DA-0104-4F80-B144-3411A0466EFD}" type="pres">
      <dgm:prSet presAssocID="{803F0826-C391-4B91-BC91-441576A25A8E}" presName="spacing" presStyleCnt="0"/>
      <dgm:spPr/>
    </dgm:pt>
    <dgm:pt modelId="{A79E9935-0260-4FC4-B332-8E934D3E598B}" type="pres">
      <dgm:prSet presAssocID="{895126BB-1A52-4189-9D27-985D47FCB773}" presName="composite" presStyleCnt="0"/>
      <dgm:spPr/>
    </dgm:pt>
    <dgm:pt modelId="{865E30E1-00D5-490B-9F3F-E977757603F9}" type="pres">
      <dgm:prSet presAssocID="{895126BB-1A52-4189-9D27-985D47FCB773}" presName="imgShp" presStyleLbl="fgImgPlace1" presStyleIdx="2" presStyleCnt="5"/>
      <dgm:spPr/>
    </dgm:pt>
    <dgm:pt modelId="{CB2C29D4-6103-4A97-A6FD-883F15DAC89C}" type="pres">
      <dgm:prSet presAssocID="{895126BB-1A52-4189-9D27-985D47FCB77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B58203E-778D-4E49-B9EC-4453D929CFA0}" type="pres">
      <dgm:prSet presAssocID="{F481B54D-103B-43E1-AB9F-A755FF29AFCF}" presName="spacing" presStyleCnt="0"/>
      <dgm:spPr/>
    </dgm:pt>
    <dgm:pt modelId="{A73F525B-FF62-4561-A959-F3DC03637368}" type="pres">
      <dgm:prSet presAssocID="{795855BE-7DB3-496E-AE40-511A05CC16A2}" presName="composite" presStyleCnt="0"/>
      <dgm:spPr/>
    </dgm:pt>
    <dgm:pt modelId="{57045CF4-DAF5-4F3A-8CF5-A418699E9C5F}" type="pres">
      <dgm:prSet presAssocID="{795855BE-7DB3-496E-AE40-511A05CC16A2}" presName="imgShp" presStyleLbl="fgImgPlace1" presStyleIdx="3" presStyleCnt="5"/>
      <dgm:spPr/>
    </dgm:pt>
    <dgm:pt modelId="{B7687082-F249-45DB-8BF0-2A195F00E85D}" type="pres">
      <dgm:prSet presAssocID="{795855BE-7DB3-496E-AE40-511A05CC16A2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A4BE0AA-4168-462A-8B75-7A2653A5266A}" type="pres">
      <dgm:prSet presAssocID="{CEED648C-6843-4C42-9E0E-EE4C5168B3AF}" presName="spacing" presStyleCnt="0"/>
      <dgm:spPr/>
    </dgm:pt>
    <dgm:pt modelId="{57D16487-3377-4A31-8955-717FF1463F0C}" type="pres">
      <dgm:prSet presAssocID="{327F8562-6A09-4120-BE64-ABC4139693DF}" presName="composite" presStyleCnt="0"/>
      <dgm:spPr/>
    </dgm:pt>
    <dgm:pt modelId="{9CB6FD5A-14C4-490C-963E-0ED4A22E6B15}" type="pres">
      <dgm:prSet presAssocID="{327F8562-6A09-4120-BE64-ABC4139693DF}" presName="imgShp" presStyleLbl="fgImgPlace1" presStyleIdx="4" presStyleCnt="5"/>
      <dgm:spPr/>
    </dgm:pt>
    <dgm:pt modelId="{A54E8697-3C93-49D5-BC28-7AD65440943F}" type="pres">
      <dgm:prSet presAssocID="{327F8562-6A09-4120-BE64-ABC4139693DF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BEC37D-9F2A-4BDE-8ADC-40E9D9D00E48}" srcId="{7F6CB133-172E-408D-8A19-CC5A0A654909}" destId="{1F4E94A9-4C63-4882-BCF5-8A78D22DD3E6}" srcOrd="1" destOrd="0" parTransId="{68A1991E-E1D8-4E5E-B4AD-001C69633F7A}" sibTransId="{803F0826-C391-4B91-BC91-441576A25A8E}"/>
    <dgm:cxn modelId="{738E8F7F-EDA7-48B7-9F46-AC60B2B233C0}" type="presOf" srcId="{7F6CB133-172E-408D-8A19-CC5A0A654909}" destId="{FA037B66-1A9E-493B-91A4-6DB7B82F6F60}" srcOrd="0" destOrd="0" presId="urn:microsoft.com/office/officeart/2005/8/layout/vList3#2"/>
    <dgm:cxn modelId="{DBF9A229-1F36-42DE-9723-8873E9886C28}" srcId="{7F6CB133-172E-408D-8A19-CC5A0A654909}" destId="{795855BE-7DB3-496E-AE40-511A05CC16A2}" srcOrd="3" destOrd="0" parTransId="{223B975F-3DCF-4452-8465-2F8AF9AA4559}" sibTransId="{CEED648C-6843-4C42-9E0E-EE4C5168B3AF}"/>
    <dgm:cxn modelId="{F9C3578A-62CC-443F-808E-6BC8E17D54F0}" type="presOf" srcId="{327F8562-6A09-4120-BE64-ABC4139693DF}" destId="{A54E8697-3C93-49D5-BC28-7AD65440943F}" srcOrd="0" destOrd="0" presId="urn:microsoft.com/office/officeart/2005/8/layout/vList3#2"/>
    <dgm:cxn modelId="{A675794D-538B-4FF7-AE49-90833BB68387}" srcId="{7F6CB133-172E-408D-8A19-CC5A0A654909}" destId="{07106B73-8946-4ED5-9823-24C8CF71D1E8}" srcOrd="0" destOrd="0" parTransId="{0CC2A6A2-BAEB-48A6-99EF-C69EA1AE9A2A}" sibTransId="{82BB8CBF-1106-48D4-8590-C9C63F14DEBC}"/>
    <dgm:cxn modelId="{40A30ABC-1ECA-4FD2-BD64-4D53203BEDAF}" type="presOf" srcId="{895126BB-1A52-4189-9D27-985D47FCB773}" destId="{CB2C29D4-6103-4A97-A6FD-883F15DAC89C}" srcOrd="0" destOrd="0" presId="urn:microsoft.com/office/officeart/2005/8/layout/vList3#2"/>
    <dgm:cxn modelId="{DA58A828-70E3-4D55-B46F-024E4CAE4476}" type="presOf" srcId="{795855BE-7DB3-496E-AE40-511A05CC16A2}" destId="{B7687082-F249-45DB-8BF0-2A195F00E85D}" srcOrd="0" destOrd="0" presId="urn:microsoft.com/office/officeart/2005/8/layout/vList3#2"/>
    <dgm:cxn modelId="{54FF6067-E3A3-4565-815C-C08A494A08A7}" type="presOf" srcId="{1F4E94A9-4C63-4882-BCF5-8A78D22DD3E6}" destId="{59FBCA81-4FD4-4119-A670-CAC34E4690F9}" srcOrd="0" destOrd="0" presId="urn:microsoft.com/office/officeart/2005/8/layout/vList3#2"/>
    <dgm:cxn modelId="{90871039-E3AF-4597-B848-3E4A2038B9E8}" srcId="{7F6CB133-172E-408D-8A19-CC5A0A654909}" destId="{327F8562-6A09-4120-BE64-ABC4139693DF}" srcOrd="4" destOrd="0" parTransId="{B89BCD5A-35AB-48EA-A1B0-04D342634198}" sibTransId="{D01AB50F-C64C-406C-B55A-828ADF2E8483}"/>
    <dgm:cxn modelId="{F4E633D5-C792-4243-B951-FD144EE2BD87}" type="presOf" srcId="{07106B73-8946-4ED5-9823-24C8CF71D1E8}" destId="{9D660045-03AE-4375-95B7-5BC5A8B6A569}" srcOrd="0" destOrd="0" presId="urn:microsoft.com/office/officeart/2005/8/layout/vList3#2"/>
    <dgm:cxn modelId="{3F2169FF-215B-4B54-90FF-5E217F45A991}" srcId="{7F6CB133-172E-408D-8A19-CC5A0A654909}" destId="{895126BB-1A52-4189-9D27-985D47FCB773}" srcOrd="2" destOrd="0" parTransId="{2D1D9627-0D2D-4B41-AFD9-DC344FAD1BD1}" sibTransId="{F481B54D-103B-43E1-AB9F-A755FF29AFCF}"/>
    <dgm:cxn modelId="{E97E6C4F-3E96-45C4-B6C2-DBCC45D06A5C}" type="presParOf" srcId="{FA037B66-1A9E-493B-91A4-6DB7B82F6F60}" destId="{C40C7735-F45B-4D18-A958-F6EEE057CFFE}" srcOrd="0" destOrd="0" presId="urn:microsoft.com/office/officeart/2005/8/layout/vList3#2"/>
    <dgm:cxn modelId="{807EF788-BEB5-47BC-AC46-0977442514AC}" type="presParOf" srcId="{C40C7735-F45B-4D18-A958-F6EEE057CFFE}" destId="{BE5627A6-1FF2-4438-AD02-644D0FF93DE3}" srcOrd="0" destOrd="0" presId="urn:microsoft.com/office/officeart/2005/8/layout/vList3#2"/>
    <dgm:cxn modelId="{48F07F86-7ECF-4F76-9AA3-9F7BBC4757B5}" type="presParOf" srcId="{C40C7735-F45B-4D18-A958-F6EEE057CFFE}" destId="{9D660045-03AE-4375-95B7-5BC5A8B6A569}" srcOrd="1" destOrd="0" presId="urn:microsoft.com/office/officeart/2005/8/layout/vList3#2"/>
    <dgm:cxn modelId="{CE3A9D1A-2BD6-495F-89FF-B2F5D4889206}" type="presParOf" srcId="{FA037B66-1A9E-493B-91A4-6DB7B82F6F60}" destId="{3B13C42F-09F2-4CDA-A824-DEB0728F6E31}" srcOrd="1" destOrd="0" presId="urn:microsoft.com/office/officeart/2005/8/layout/vList3#2"/>
    <dgm:cxn modelId="{F48B793D-282D-455F-8917-A9ACEBA21165}" type="presParOf" srcId="{FA037B66-1A9E-493B-91A4-6DB7B82F6F60}" destId="{3406E504-2A06-44B5-8BFE-2F0C015C2DD3}" srcOrd="2" destOrd="0" presId="urn:microsoft.com/office/officeart/2005/8/layout/vList3#2"/>
    <dgm:cxn modelId="{7768BDA2-B042-41BF-8EF4-5B24404A02D2}" type="presParOf" srcId="{3406E504-2A06-44B5-8BFE-2F0C015C2DD3}" destId="{E3A002EA-434D-41BD-A119-DFCDA850974B}" srcOrd="0" destOrd="0" presId="urn:microsoft.com/office/officeart/2005/8/layout/vList3#2"/>
    <dgm:cxn modelId="{B9224737-3AE0-4941-812C-EF7287B5E568}" type="presParOf" srcId="{3406E504-2A06-44B5-8BFE-2F0C015C2DD3}" destId="{59FBCA81-4FD4-4119-A670-CAC34E4690F9}" srcOrd="1" destOrd="0" presId="urn:microsoft.com/office/officeart/2005/8/layout/vList3#2"/>
    <dgm:cxn modelId="{4D91D09D-9DB8-4286-85A3-EE51D5E3A096}" type="presParOf" srcId="{FA037B66-1A9E-493B-91A4-6DB7B82F6F60}" destId="{55F489DA-0104-4F80-B144-3411A0466EFD}" srcOrd="3" destOrd="0" presId="urn:microsoft.com/office/officeart/2005/8/layout/vList3#2"/>
    <dgm:cxn modelId="{1FE87257-10F4-473B-87D4-8F037FE152EC}" type="presParOf" srcId="{FA037B66-1A9E-493B-91A4-6DB7B82F6F60}" destId="{A79E9935-0260-4FC4-B332-8E934D3E598B}" srcOrd="4" destOrd="0" presId="urn:microsoft.com/office/officeart/2005/8/layout/vList3#2"/>
    <dgm:cxn modelId="{DDF8B004-D191-4E70-A07A-68906A2EE5B0}" type="presParOf" srcId="{A79E9935-0260-4FC4-B332-8E934D3E598B}" destId="{865E30E1-00D5-490B-9F3F-E977757603F9}" srcOrd="0" destOrd="0" presId="urn:microsoft.com/office/officeart/2005/8/layout/vList3#2"/>
    <dgm:cxn modelId="{AD52D4F2-6E2C-4AD3-B81B-713FC5C22920}" type="presParOf" srcId="{A79E9935-0260-4FC4-B332-8E934D3E598B}" destId="{CB2C29D4-6103-4A97-A6FD-883F15DAC89C}" srcOrd="1" destOrd="0" presId="urn:microsoft.com/office/officeart/2005/8/layout/vList3#2"/>
    <dgm:cxn modelId="{999DBB50-08AB-470E-A4F9-3C3677003534}" type="presParOf" srcId="{FA037B66-1A9E-493B-91A4-6DB7B82F6F60}" destId="{BB58203E-778D-4E49-B9EC-4453D929CFA0}" srcOrd="5" destOrd="0" presId="urn:microsoft.com/office/officeart/2005/8/layout/vList3#2"/>
    <dgm:cxn modelId="{53E0099E-CEA2-4196-AB65-486C9CA4442F}" type="presParOf" srcId="{FA037B66-1A9E-493B-91A4-6DB7B82F6F60}" destId="{A73F525B-FF62-4561-A959-F3DC03637368}" srcOrd="6" destOrd="0" presId="urn:microsoft.com/office/officeart/2005/8/layout/vList3#2"/>
    <dgm:cxn modelId="{B1419FC7-2A17-4DBF-8840-64530548EB78}" type="presParOf" srcId="{A73F525B-FF62-4561-A959-F3DC03637368}" destId="{57045CF4-DAF5-4F3A-8CF5-A418699E9C5F}" srcOrd="0" destOrd="0" presId="urn:microsoft.com/office/officeart/2005/8/layout/vList3#2"/>
    <dgm:cxn modelId="{174BC002-275A-4347-AA5C-1486D870C6B0}" type="presParOf" srcId="{A73F525B-FF62-4561-A959-F3DC03637368}" destId="{B7687082-F249-45DB-8BF0-2A195F00E85D}" srcOrd="1" destOrd="0" presId="urn:microsoft.com/office/officeart/2005/8/layout/vList3#2"/>
    <dgm:cxn modelId="{77F5AF07-5E42-418F-9FBA-F55C361C7DCD}" type="presParOf" srcId="{FA037B66-1A9E-493B-91A4-6DB7B82F6F60}" destId="{9A4BE0AA-4168-462A-8B75-7A2653A5266A}" srcOrd="7" destOrd="0" presId="urn:microsoft.com/office/officeart/2005/8/layout/vList3#2"/>
    <dgm:cxn modelId="{CDB74EA7-EF4C-4315-9124-171316054905}" type="presParOf" srcId="{FA037B66-1A9E-493B-91A4-6DB7B82F6F60}" destId="{57D16487-3377-4A31-8955-717FF1463F0C}" srcOrd="8" destOrd="0" presId="urn:microsoft.com/office/officeart/2005/8/layout/vList3#2"/>
    <dgm:cxn modelId="{1673433F-40CB-43C5-BCBD-4064219A0D11}" type="presParOf" srcId="{57D16487-3377-4A31-8955-717FF1463F0C}" destId="{9CB6FD5A-14C4-490C-963E-0ED4A22E6B15}" srcOrd="0" destOrd="0" presId="urn:microsoft.com/office/officeart/2005/8/layout/vList3#2"/>
    <dgm:cxn modelId="{F093FCDA-EB3E-460F-8E4E-E8F38F39B5AC}" type="presParOf" srcId="{57D16487-3377-4A31-8955-717FF1463F0C}" destId="{A54E8697-3C93-49D5-BC28-7AD65440943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EA7C64-4144-46E9-8970-3281B8357B27}" type="doc">
      <dgm:prSet loTypeId="urn:microsoft.com/office/officeart/2008/layout/PictureLineup" loCatId="pictur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4584-1702-4B29-9015-8C955CC78D14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de-DE" b="1" dirty="0" err="1" smtClean="0"/>
            <a:t>Curtainsider</a:t>
          </a:r>
          <a:r>
            <a:rPr lang="de-DE" b="1" dirty="0" smtClean="0"/>
            <a:t>/ </a:t>
          </a:r>
          <a:r>
            <a:rPr lang="en-US" dirty="0" smtClean="0"/>
            <a:t/>
          </a:r>
          <a:br>
            <a:rPr lang="en-US" dirty="0" smtClean="0"/>
          </a:br>
          <a:r>
            <a:rPr lang="de-DE" b="1" dirty="0" err="1" smtClean="0"/>
            <a:t>Curtainsider</a:t>
          </a:r>
          <a:r>
            <a:rPr lang="de-DE" b="1" dirty="0" smtClean="0"/>
            <a:t>  „Code XL“</a:t>
          </a:r>
          <a:endParaRPr lang="en-US" dirty="0"/>
        </a:p>
      </dgm:t>
    </dgm:pt>
    <dgm:pt modelId="{D258A65C-C477-4378-9C72-FAAB6E31971E}" type="parTrans" cxnId="{3E95CAD8-E0C3-4041-9406-2017FD81F562}">
      <dgm:prSet/>
      <dgm:spPr/>
      <dgm:t>
        <a:bodyPr/>
        <a:lstStyle/>
        <a:p>
          <a:endParaRPr lang="en-US"/>
        </a:p>
      </dgm:t>
    </dgm:pt>
    <dgm:pt modelId="{3CF06A33-4CCA-4BD7-B375-3F88DC8120B9}" type="sibTrans" cxnId="{3E95CAD8-E0C3-4041-9406-2017FD81F562}">
      <dgm:prSet/>
      <dgm:spPr/>
      <dgm:t>
        <a:bodyPr/>
        <a:lstStyle/>
        <a:p>
          <a:endParaRPr lang="en-US"/>
        </a:p>
      </dgm:t>
    </dgm:pt>
    <dgm:pt modelId="{E901DD00-BC7E-41CB-84A6-626F5A952E60}">
      <dgm:prSet custT="1"/>
      <dgm:spPr/>
      <dgm:t>
        <a:bodyPr/>
        <a:lstStyle/>
        <a:p>
          <a:pPr rtl="0"/>
          <a:r>
            <a:rPr lang="en-US" sz="2600" dirty="0" smtClean="0"/>
            <a:t/>
          </a:r>
          <a:br>
            <a:rPr lang="en-US" sz="2600" dirty="0" smtClean="0"/>
          </a:br>
          <a:r>
            <a:rPr lang="de-DE" sz="2600" b="1" dirty="0" smtClean="0"/>
            <a:t>Koffer</a:t>
          </a:r>
          <a:br>
            <a:rPr lang="de-DE" sz="2600" b="1" dirty="0" smtClean="0"/>
          </a:br>
          <a:r>
            <a:rPr lang="de-DE" sz="1800" b="1" dirty="0" smtClean="0"/>
            <a:t>(mit oder ohne Seitentüren)</a:t>
          </a:r>
          <a:endParaRPr lang="en-US" sz="1800" dirty="0"/>
        </a:p>
      </dgm:t>
    </dgm:pt>
    <dgm:pt modelId="{92695C34-3908-484B-B9B6-AC1EE94B6FA1}" type="parTrans" cxnId="{B1968E26-0CED-4F8C-B00B-1ED74B31C264}">
      <dgm:prSet/>
      <dgm:spPr/>
      <dgm:t>
        <a:bodyPr/>
        <a:lstStyle/>
        <a:p>
          <a:endParaRPr lang="en-US"/>
        </a:p>
      </dgm:t>
    </dgm:pt>
    <dgm:pt modelId="{21C6305E-5FC3-4082-9A9E-0B8BF4226463}" type="sibTrans" cxnId="{B1968E26-0CED-4F8C-B00B-1ED74B31C264}">
      <dgm:prSet/>
      <dgm:spPr/>
      <dgm:t>
        <a:bodyPr/>
        <a:lstStyle/>
        <a:p>
          <a:endParaRPr lang="en-US"/>
        </a:p>
      </dgm:t>
    </dgm:pt>
    <dgm:pt modelId="{D59767A5-A1D7-46AC-AC6D-17D52E705694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en-US" b="1" dirty="0" err="1" smtClean="0"/>
            <a:t>Pritsche</a:t>
          </a:r>
          <a:endParaRPr lang="en-US" b="1" dirty="0" smtClean="0"/>
        </a:p>
      </dgm:t>
    </dgm:pt>
    <dgm:pt modelId="{A64E7F72-075C-409B-A27C-C012A578014D}" type="parTrans" cxnId="{1F2A0B39-CB16-4F11-BD66-BC6A79F23358}">
      <dgm:prSet/>
      <dgm:spPr/>
      <dgm:t>
        <a:bodyPr/>
        <a:lstStyle/>
        <a:p>
          <a:endParaRPr lang="en-US"/>
        </a:p>
      </dgm:t>
    </dgm:pt>
    <dgm:pt modelId="{88493F1D-77F9-42CE-A277-0206F38412E5}" type="sibTrans" cxnId="{1F2A0B39-CB16-4F11-BD66-BC6A79F23358}">
      <dgm:prSet/>
      <dgm:spPr/>
      <dgm:t>
        <a:bodyPr/>
        <a:lstStyle/>
        <a:p>
          <a:endParaRPr lang="en-US"/>
        </a:p>
      </dgm:t>
    </dgm:pt>
    <dgm:pt modelId="{6C6E5E10-5A4E-4CD8-9B33-ABD6F2039396}">
      <dgm:prSet/>
      <dgm:spPr/>
      <dgm:t>
        <a:bodyPr/>
        <a:lstStyle/>
        <a:p>
          <a:pPr rtl="0"/>
          <a:r>
            <a:rPr lang="en-US" dirty="0" smtClean="0"/>
            <a:t/>
          </a:r>
          <a:br>
            <a:rPr lang="en-US" dirty="0" smtClean="0"/>
          </a:br>
          <a:r>
            <a:rPr lang="de-DE" b="1" dirty="0" smtClean="0"/>
            <a:t>Hamburger</a:t>
          </a:r>
          <a:br>
            <a:rPr lang="de-DE" b="1" dirty="0" smtClean="0"/>
          </a:br>
          <a:r>
            <a:rPr lang="de-DE" b="1" dirty="0" smtClean="0"/>
            <a:t>Verdeck</a:t>
          </a:r>
          <a:endParaRPr lang="en-US" dirty="0"/>
        </a:p>
      </dgm:t>
    </dgm:pt>
    <dgm:pt modelId="{A573A890-E4E2-45E2-BA95-AB4F6D447D4A}" type="parTrans" cxnId="{894735FF-DF47-4009-9136-78D62BEF17A2}">
      <dgm:prSet/>
      <dgm:spPr/>
      <dgm:t>
        <a:bodyPr/>
        <a:lstStyle/>
        <a:p>
          <a:endParaRPr lang="de-DE"/>
        </a:p>
      </dgm:t>
    </dgm:pt>
    <dgm:pt modelId="{2E8EF039-C93A-4212-9048-2C143C2F5E3B}" type="sibTrans" cxnId="{894735FF-DF47-4009-9136-78D62BEF17A2}">
      <dgm:prSet/>
      <dgm:spPr/>
      <dgm:t>
        <a:bodyPr/>
        <a:lstStyle/>
        <a:p>
          <a:endParaRPr lang="de-DE"/>
        </a:p>
      </dgm:t>
    </dgm:pt>
    <dgm:pt modelId="{846A9DC0-069C-4BB1-A5D3-5DC48747B2AF}" type="pres">
      <dgm:prSet presAssocID="{2DEA7C64-4144-46E9-8970-3281B8357B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4B661-7D34-47FF-853D-641CD7DB3528}" type="pres">
      <dgm:prSet presAssocID="{34444584-1702-4B29-9015-8C955CC78D14}" presName="composite" presStyleCnt="0"/>
      <dgm:spPr/>
      <dgm:t>
        <a:bodyPr/>
        <a:lstStyle/>
        <a:p>
          <a:endParaRPr lang="de-DE"/>
        </a:p>
      </dgm:t>
    </dgm:pt>
    <dgm:pt modelId="{CF45208D-7F38-4ABB-9424-5BFF78DD7DB3}" type="pres">
      <dgm:prSet presAssocID="{34444584-1702-4B29-9015-8C955CC78D14}" presName="Image" presStyleLbl="align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A79C46D-E7F9-4D43-8E49-6908B048DCFD}" type="pres">
      <dgm:prSet presAssocID="{34444584-1702-4B29-9015-8C955CC78D14}" presName="Accent" presStyleLbl="parChTrans1D1" presStyleIdx="0" presStyleCnt="4"/>
      <dgm:spPr/>
      <dgm:t>
        <a:bodyPr/>
        <a:lstStyle/>
        <a:p>
          <a:endParaRPr lang="de-DE"/>
        </a:p>
      </dgm:t>
    </dgm:pt>
    <dgm:pt modelId="{891C88A6-6972-49D4-B586-4957AE28BF0D}" type="pres">
      <dgm:prSet presAssocID="{34444584-1702-4B29-9015-8C955CC78D14}" presName="Paren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0E753-5BD3-423F-83DB-31E73F5550D4}" type="pres">
      <dgm:prSet presAssocID="{3CF06A33-4CCA-4BD7-B375-3F88DC8120B9}" presName="sibTrans" presStyleCnt="0"/>
      <dgm:spPr/>
      <dgm:t>
        <a:bodyPr/>
        <a:lstStyle/>
        <a:p>
          <a:endParaRPr lang="de-DE"/>
        </a:p>
      </dgm:t>
    </dgm:pt>
    <dgm:pt modelId="{352BCC4F-47BD-416E-9F14-6C8F22A1D74B}" type="pres">
      <dgm:prSet presAssocID="{6C6E5E10-5A4E-4CD8-9B33-ABD6F2039396}" presName="composite" presStyleCnt="0"/>
      <dgm:spPr/>
      <dgm:t>
        <a:bodyPr/>
        <a:lstStyle/>
        <a:p>
          <a:endParaRPr lang="de-DE"/>
        </a:p>
      </dgm:t>
    </dgm:pt>
    <dgm:pt modelId="{CAB79E32-60D3-416F-B9A7-14FD764E86D8}" type="pres">
      <dgm:prSet presAssocID="{6C6E5E10-5A4E-4CD8-9B33-ABD6F2039396}" presName="Image" presStyleLbl="align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de-DE"/>
        </a:p>
      </dgm:t>
    </dgm:pt>
    <dgm:pt modelId="{CC7989D3-AF28-437B-A4C0-AB6AFC58204D}" type="pres">
      <dgm:prSet presAssocID="{6C6E5E10-5A4E-4CD8-9B33-ABD6F2039396}" presName="Accent" presStyleLbl="parChTrans1D1" presStyleIdx="1" presStyleCnt="4"/>
      <dgm:spPr/>
      <dgm:t>
        <a:bodyPr/>
        <a:lstStyle/>
        <a:p>
          <a:endParaRPr lang="de-DE"/>
        </a:p>
      </dgm:t>
    </dgm:pt>
    <dgm:pt modelId="{A12B6A8F-62C9-4272-9348-BB26C89F473B}" type="pres">
      <dgm:prSet presAssocID="{6C6E5E10-5A4E-4CD8-9B33-ABD6F2039396}" presName="Paren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5BA604B-8F74-4ED4-BB1B-2BB9DEC60E08}" type="pres">
      <dgm:prSet presAssocID="{2E8EF039-C93A-4212-9048-2C143C2F5E3B}" presName="sibTrans" presStyleCnt="0"/>
      <dgm:spPr/>
      <dgm:t>
        <a:bodyPr/>
        <a:lstStyle/>
        <a:p>
          <a:endParaRPr lang="de-DE"/>
        </a:p>
      </dgm:t>
    </dgm:pt>
    <dgm:pt modelId="{E0202636-C3FE-4DE7-B16F-4518BADAEA70}" type="pres">
      <dgm:prSet presAssocID="{E901DD00-BC7E-41CB-84A6-626F5A952E60}" presName="composite" presStyleCnt="0"/>
      <dgm:spPr/>
      <dgm:t>
        <a:bodyPr/>
        <a:lstStyle/>
        <a:p>
          <a:endParaRPr lang="de-DE"/>
        </a:p>
      </dgm:t>
    </dgm:pt>
    <dgm:pt modelId="{3B858F1E-6206-46C5-BC20-8553249622B0}" type="pres">
      <dgm:prSet presAssocID="{E901DD00-BC7E-41CB-84A6-626F5A952E60}" presName="Image" presStyleLbl="alignNod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6B170E-F1F2-4DAF-A84D-0D29BDE63882}" type="pres">
      <dgm:prSet presAssocID="{E901DD00-BC7E-41CB-84A6-626F5A952E60}" presName="Accent" presStyleLbl="parChTrans1D1" presStyleIdx="2" presStyleCnt="4"/>
      <dgm:spPr/>
      <dgm:t>
        <a:bodyPr/>
        <a:lstStyle/>
        <a:p>
          <a:endParaRPr lang="de-DE"/>
        </a:p>
      </dgm:t>
    </dgm:pt>
    <dgm:pt modelId="{9B328771-3823-4330-8B7D-3EA7D120D60F}" type="pres">
      <dgm:prSet presAssocID="{E901DD00-BC7E-41CB-84A6-626F5A952E60}" presName="Paren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23E01-23FC-4B9E-9D75-C2A3BCB88843}" type="pres">
      <dgm:prSet presAssocID="{21C6305E-5FC3-4082-9A9E-0B8BF4226463}" presName="sibTrans" presStyleCnt="0"/>
      <dgm:spPr/>
      <dgm:t>
        <a:bodyPr/>
        <a:lstStyle/>
        <a:p>
          <a:endParaRPr lang="de-DE"/>
        </a:p>
      </dgm:t>
    </dgm:pt>
    <dgm:pt modelId="{3A374C05-2598-4A68-A3ED-B8880F6B0D55}" type="pres">
      <dgm:prSet presAssocID="{D59767A5-A1D7-46AC-AC6D-17D52E705694}" presName="composite" presStyleCnt="0"/>
      <dgm:spPr/>
      <dgm:t>
        <a:bodyPr/>
        <a:lstStyle/>
        <a:p>
          <a:endParaRPr lang="de-DE"/>
        </a:p>
      </dgm:t>
    </dgm:pt>
    <dgm:pt modelId="{BC180876-A85B-4BD4-B89D-F46D7AEC1C85}" type="pres">
      <dgm:prSet presAssocID="{D59767A5-A1D7-46AC-AC6D-17D52E705694}" presName="Image" presStyleLbl="alignNod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C1E8A7-C747-4E15-8C34-DE40A7F5B15D}" type="pres">
      <dgm:prSet presAssocID="{D59767A5-A1D7-46AC-AC6D-17D52E705694}" presName="Accent" presStyleLbl="parChTrans1D1" presStyleIdx="3" presStyleCnt="4"/>
      <dgm:spPr/>
      <dgm:t>
        <a:bodyPr/>
        <a:lstStyle/>
        <a:p>
          <a:endParaRPr lang="de-DE"/>
        </a:p>
      </dgm:t>
    </dgm:pt>
    <dgm:pt modelId="{60DC1FF0-721A-464C-8DB2-107A7A6B1221}" type="pres">
      <dgm:prSet presAssocID="{D59767A5-A1D7-46AC-AC6D-17D52E705694}" presName="Paren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5CAD8-E0C3-4041-9406-2017FD81F562}" srcId="{2DEA7C64-4144-46E9-8970-3281B8357B27}" destId="{34444584-1702-4B29-9015-8C955CC78D14}" srcOrd="0" destOrd="0" parTransId="{D258A65C-C477-4378-9C72-FAAB6E31971E}" sibTransId="{3CF06A33-4CCA-4BD7-B375-3F88DC8120B9}"/>
    <dgm:cxn modelId="{888B7336-E601-4E7E-839F-39698BC2433F}" type="presOf" srcId="{E901DD00-BC7E-41CB-84A6-626F5A952E60}" destId="{9B328771-3823-4330-8B7D-3EA7D120D60F}" srcOrd="0" destOrd="0" presId="urn:microsoft.com/office/officeart/2008/layout/PictureLineup"/>
    <dgm:cxn modelId="{B1968E26-0CED-4F8C-B00B-1ED74B31C264}" srcId="{2DEA7C64-4144-46E9-8970-3281B8357B27}" destId="{E901DD00-BC7E-41CB-84A6-626F5A952E60}" srcOrd="2" destOrd="0" parTransId="{92695C34-3908-484B-B9B6-AC1EE94B6FA1}" sibTransId="{21C6305E-5FC3-4082-9A9E-0B8BF4226463}"/>
    <dgm:cxn modelId="{F69AA5E7-DAAF-4C42-A212-F143BA30C592}" type="presOf" srcId="{34444584-1702-4B29-9015-8C955CC78D14}" destId="{891C88A6-6972-49D4-B586-4957AE28BF0D}" srcOrd="0" destOrd="0" presId="urn:microsoft.com/office/officeart/2008/layout/PictureLineup"/>
    <dgm:cxn modelId="{3B97374A-A74A-4FFB-850B-3E47CED6EDD0}" type="presOf" srcId="{2DEA7C64-4144-46E9-8970-3281B8357B27}" destId="{846A9DC0-069C-4BB1-A5D3-5DC48747B2AF}" srcOrd="0" destOrd="0" presId="urn:microsoft.com/office/officeart/2008/layout/PictureLineup"/>
    <dgm:cxn modelId="{1F2A0B39-CB16-4F11-BD66-BC6A79F23358}" srcId="{2DEA7C64-4144-46E9-8970-3281B8357B27}" destId="{D59767A5-A1D7-46AC-AC6D-17D52E705694}" srcOrd="3" destOrd="0" parTransId="{A64E7F72-075C-409B-A27C-C012A578014D}" sibTransId="{88493F1D-77F9-42CE-A277-0206F38412E5}"/>
    <dgm:cxn modelId="{894735FF-DF47-4009-9136-78D62BEF17A2}" srcId="{2DEA7C64-4144-46E9-8970-3281B8357B27}" destId="{6C6E5E10-5A4E-4CD8-9B33-ABD6F2039396}" srcOrd="1" destOrd="0" parTransId="{A573A890-E4E2-45E2-BA95-AB4F6D447D4A}" sibTransId="{2E8EF039-C93A-4212-9048-2C143C2F5E3B}"/>
    <dgm:cxn modelId="{D94E6E54-194B-4037-B301-0C66CBEFC06A}" type="presOf" srcId="{6C6E5E10-5A4E-4CD8-9B33-ABD6F2039396}" destId="{A12B6A8F-62C9-4272-9348-BB26C89F473B}" srcOrd="0" destOrd="0" presId="urn:microsoft.com/office/officeart/2008/layout/PictureLineup"/>
    <dgm:cxn modelId="{408173AF-80B0-4BB3-B6FC-0FEF4AB71F31}" type="presOf" srcId="{D59767A5-A1D7-46AC-AC6D-17D52E705694}" destId="{60DC1FF0-721A-464C-8DB2-107A7A6B1221}" srcOrd="0" destOrd="0" presId="urn:microsoft.com/office/officeart/2008/layout/PictureLineup"/>
    <dgm:cxn modelId="{3DC51A10-2B22-47C4-A93D-D4419A10A2F6}" type="presParOf" srcId="{846A9DC0-069C-4BB1-A5D3-5DC48747B2AF}" destId="{9644B661-7D34-47FF-853D-641CD7DB3528}" srcOrd="0" destOrd="0" presId="urn:microsoft.com/office/officeart/2008/layout/PictureLineup"/>
    <dgm:cxn modelId="{E3BA03CB-157D-4266-9BBF-94B252D9EC0D}" type="presParOf" srcId="{9644B661-7D34-47FF-853D-641CD7DB3528}" destId="{CF45208D-7F38-4ABB-9424-5BFF78DD7DB3}" srcOrd="0" destOrd="0" presId="urn:microsoft.com/office/officeart/2008/layout/PictureLineup"/>
    <dgm:cxn modelId="{5F18C242-798A-48A0-91DE-D2AF8FBD7B75}" type="presParOf" srcId="{9644B661-7D34-47FF-853D-641CD7DB3528}" destId="{3A79C46D-E7F9-4D43-8E49-6908B048DCFD}" srcOrd="1" destOrd="0" presId="urn:microsoft.com/office/officeart/2008/layout/PictureLineup"/>
    <dgm:cxn modelId="{0831BBD4-0575-46A4-A44E-8B88F3E6720A}" type="presParOf" srcId="{9644B661-7D34-47FF-853D-641CD7DB3528}" destId="{891C88A6-6972-49D4-B586-4957AE28BF0D}" srcOrd="2" destOrd="0" presId="urn:microsoft.com/office/officeart/2008/layout/PictureLineup"/>
    <dgm:cxn modelId="{AB70AFE2-1EEE-467B-9767-D496306FC477}" type="presParOf" srcId="{846A9DC0-069C-4BB1-A5D3-5DC48747B2AF}" destId="{84F0E753-5BD3-423F-83DB-31E73F5550D4}" srcOrd="1" destOrd="0" presId="urn:microsoft.com/office/officeart/2008/layout/PictureLineup"/>
    <dgm:cxn modelId="{3552893F-E461-4A7B-90DC-A36B2B4E2E6A}" type="presParOf" srcId="{846A9DC0-069C-4BB1-A5D3-5DC48747B2AF}" destId="{352BCC4F-47BD-416E-9F14-6C8F22A1D74B}" srcOrd="2" destOrd="0" presId="urn:microsoft.com/office/officeart/2008/layout/PictureLineup"/>
    <dgm:cxn modelId="{50D9B96D-5060-40F1-808E-1B6BACE2C28E}" type="presParOf" srcId="{352BCC4F-47BD-416E-9F14-6C8F22A1D74B}" destId="{CAB79E32-60D3-416F-B9A7-14FD764E86D8}" srcOrd="0" destOrd="0" presId="urn:microsoft.com/office/officeart/2008/layout/PictureLineup"/>
    <dgm:cxn modelId="{80F3A665-0362-4481-98CE-6605957F2693}" type="presParOf" srcId="{352BCC4F-47BD-416E-9F14-6C8F22A1D74B}" destId="{CC7989D3-AF28-437B-A4C0-AB6AFC58204D}" srcOrd="1" destOrd="0" presId="urn:microsoft.com/office/officeart/2008/layout/PictureLineup"/>
    <dgm:cxn modelId="{319F2DE5-D2B2-49F0-B646-93725817106C}" type="presParOf" srcId="{352BCC4F-47BD-416E-9F14-6C8F22A1D74B}" destId="{A12B6A8F-62C9-4272-9348-BB26C89F473B}" srcOrd="2" destOrd="0" presId="urn:microsoft.com/office/officeart/2008/layout/PictureLineup"/>
    <dgm:cxn modelId="{A58FE25C-9F90-48D0-8B5A-D4FFB4509230}" type="presParOf" srcId="{846A9DC0-069C-4BB1-A5D3-5DC48747B2AF}" destId="{45BA604B-8F74-4ED4-BB1B-2BB9DEC60E08}" srcOrd="3" destOrd="0" presId="urn:microsoft.com/office/officeart/2008/layout/PictureLineup"/>
    <dgm:cxn modelId="{1CD060C0-C06E-4E0C-B250-481B1B27D258}" type="presParOf" srcId="{846A9DC0-069C-4BB1-A5D3-5DC48747B2AF}" destId="{E0202636-C3FE-4DE7-B16F-4518BADAEA70}" srcOrd="4" destOrd="0" presId="urn:microsoft.com/office/officeart/2008/layout/PictureLineup"/>
    <dgm:cxn modelId="{BB9A8723-DCB1-4020-A694-1AA3FA14E103}" type="presParOf" srcId="{E0202636-C3FE-4DE7-B16F-4518BADAEA70}" destId="{3B858F1E-6206-46C5-BC20-8553249622B0}" srcOrd="0" destOrd="0" presId="urn:microsoft.com/office/officeart/2008/layout/PictureLineup"/>
    <dgm:cxn modelId="{5F56992C-0092-4414-8779-E8F820076084}" type="presParOf" srcId="{E0202636-C3FE-4DE7-B16F-4518BADAEA70}" destId="{0C6B170E-F1F2-4DAF-A84D-0D29BDE63882}" srcOrd="1" destOrd="0" presId="urn:microsoft.com/office/officeart/2008/layout/PictureLineup"/>
    <dgm:cxn modelId="{42203ACF-9CE2-4D7A-BAEA-C2FB168DA267}" type="presParOf" srcId="{E0202636-C3FE-4DE7-B16F-4518BADAEA70}" destId="{9B328771-3823-4330-8B7D-3EA7D120D60F}" srcOrd="2" destOrd="0" presId="urn:microsoft.com/office/officeart/2008/layout/PictureLineup"/>
    <dgm:cxn modelId="{CA3F1DA3-494A-4F86-BB28-C665EA5CAB2D}" type="presParOf" srcId="{846A9DC0-069C-4BB1-A5D3-5DC48747B2AF}" destId="{30123E01-23FC-4B9E-9D75-C2A3BCB88843}" srcOrd="5" destOrd="0" presId="urn:microsoft.com/office/officeart/2008/layout/PictureLineup"/>
    <dgm:cxn modelId="{698AFD9D-8F5E-4F1E-A84E-E6A2A3C05EC1}" type="presParOf" srcId="{846A9DC0-069C-4BB1-A5D3-5DC48747B2AF}" destId="{3A374C05-2598-4A68-A3ED-B8880F6B0D55}" srcOrd="6" destOrd="0" presId="urn:microsoft.com/office/officeart/2008/layout/PictureLineup"/>
    <dgm:cxn modelId="{BECE7703-52F3-47FB-A466-6B52CD52F8D2}" type="presParOf" srcId="{3A374C05-2598-4A68-A3ED-B8880F6B0D55}" destId="{BC180876-A85B-4BD4-B89D-F46D7AEC1C85}" srcOrd="0" destOrd="0" presId="urn:microsoft.com/office/officeart/2008/layout/PictureLineup"/>
    <dgm:cxn modelId="{D9DE11B7-B1DE-48DF-AEDE-DB7C9ACD4589}" type="presParOf" srcId="{3A374C05-2598-4A68-A3ED-B8880F6B0D55}" destId="{4AC1E8A7-C747-4E15-8C34-DE40A7F5B15D}" srcOrd="1" destOrd="0" presId="urn:microsoft.com/office/officeart/2008/layout/PictureLineup"/>
    <dgm:cxn modelId="{7F7B4008-29B0-4BBE-8072-B89BED48B3B3}" type="presParOf" srcId="{3A374C05-2598-4A68-A3ED-B8880F6B0D55}" destId="{60DC1FF0-721A-464C-8DB2-107A7A6B122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CA9664-C335-4127-9862-39F28FEAD9C6}" type="doc">
      <dgm:prSet loTypeId="urn:microsoft.com/office/officeart/2005/8/layout/pList2#2" loCatId="list" qsTypeId="urn:microsoft.com/office/officeart/2005/8/quickstyle/3d4" qsCatId="3D" csTypeId="urn:microsoft.com/office/officeart/2005/8/colors/accent1_2" csCatId="accent1" phldr="1"/>
      <dgm:spPr/>
    </dgm:pt>
    <dgm:pt modelId="{B79F6BEE-9012-47D4-AD68-C9B965490C15}">
      <dgm:prSet phldrT="[Text]"/>
      <dgm:spPr/>
      <dgm:t>
        <a:bodyPr/>
        <a:lstStyle/>
        <a:p>
          <a:r>
            <a:rPr lang="de-DE" dirty="0" smtClean="0"/>
            <a:t>Zurrpunkt-</a:t>
          </a:r>
          <a:r>
            <a:rPr lang="de-DE" dirty="0" err="1" smtClean="0"/>
            <a:t>schild</a:t>
          </a:r>
          <a:r>
            <a:rPr lang="de-DE" dirty="0" smtClean="0"/>
            <a:t> nach DIN EN 12640</a:t>
          </a:r>
          <a:endParaRPr lang="de-DE" dirty="0"/>
        </a:p>
      </dgm:t>
    </dgm:pt>
    <dgm:pt modelId="{EE31E370-AE3F-4E0A-A18A-95B3132A588B}" type="parTrans" cxnId="{0220CB5A-F0C8-4DAA-8CCB-3198C3DCB8B5}">
      <dgm:prSet/>
      <dgm:spPr/>
      <dgm:t>
        <a:bodyPr/>
        <a:lstStyle/>
        <a:p>
          <a:endParaRPr lang="de-DE"/>
        </a:p>
      </dgm:t>
    </dgm:pt>
    <dgm:pt modelId="{F2E23DEE-B541-4A07-8585-6A812E25BA2E}" type="sibTrans" cxnId="{0220CB5A-F0C8-4DAA-8CCB-3198C3DCB8B5}">
      <dgm:prSet/>
      <dgm:spPr/>
      <dgm:t>
        <a:bodyPr/>
        <a:lstStyle/>
        <a:p>
          <a:endParaRPr lang="de-DE"/>
        </a:p>
      </dgm:t>
    </dgm:pt>
    <dgm:pt modelId="{05320295-94DD-49A2-85CE-7E53F16FFF19}">
      <dgm:prSet phldrT="[Text]"/>
      <dgm:spPr/>
      <dgm:t>
        <a:bodyPr/>
        <a:lstStyle/>
        <a:p>
          <a:r>
            <a:rPr lang="de-DE" dirty="0" smtClean="0"/>
            <a:t>Zurrschild mit Benutzer-hinweisen</a:t>
          </a:r>
          <a:endParaRPr lang="de-DE" dirty="0"/>
        </a:p>
      </dgm:t>
    </dgm:pt>
    <dgm:pt modelId="{3A1D0568-2209-4624-B9A2-300950EDEB89}" type="parTrans" cxnId="{A9E908A3-F5F4-4471-9440-C756C7595616}">
      <dgm:prSet/>
      <dgm:spPr/>
      <dgm:t>
        <a:bodyPr/>
        <a:lstStyle/>
        <a:p>
          <a:endParaRPr lang="de-DE"/>
        </a:p>
      </dgm:t>
    </dgm:pt>
    <dgm:pt modelId="{B53C2BD0-8539-45E3-AB1F-8B18E64AF29F}" type="sibTrans" cxnId="{A9E908A3-F5F4-4471-9440-C756C7595616}">
      <dgm:prSet/>
      <dgm:spPr/>
      <dgm:t>
        <a:bodyPr/>
        <a:lstStyle/>
        <a:p>
          <a:endParaRPr lang="de-DE"/>
        </a:p>
      </dgm:t>
    </dgm:pt>
    <dgm:pt modelId="{9B246332-6091-405E-8DEC-A5D6CFAFF04C}">
      <dgm:prSet phldrT="[Text]"/>
      <dgm:spPr/>
      <dgm:t>
        <a:bodyPr/>
        <a:lstStyle/>
        <a:p>
          <a:r>
            <a:rPr lang="de-DE" dirty="0" smtClean="0"/>
            <a:t>Zurrschild mit Benutzer-hinweisen</a:t>
          </a:r>
          <a:endParaRPr lang="de-DE" dirty="0"/>
        </a:p>
      </dgm:t>
    </dgm:pt>
    <dgm:pt modelId="{43497A9C-EE4B-4BA1-BCFD-E6BE69DEAF22}" type="parTrans" cxnId="{C70BCC91-DCE4-42CB-B3FC-546992986903}">
      <dgm:prSet/>
      <dgm:spPr/>
      <dgm:t>
        <a:bodyPr/>
        <a:lstStyle/>
        <a:p>
          <a:endParaRPr lang="de-DE"/>
        </a:p>
      </dgm:t>
    </dgm:pt>
    <dgm:pt modelId="{4C81040E-842B-4147-A31E-DE9A252AD4AB}" type="sibTrans" cxnId="{C70BCC91-DCE4-42CB-B3FC-546992986903}">
      <dgm:prSet/>
      <dgm:spPr/>
      <dgm:t>
        <a:bodyPr/>
        <a:lstStyle/>
        <a:p>
          <a:endParaRPr lang="de-DE"/>
        </a:p>
      </dgm:t>
    </dgm:pt>
    <dgm:pt modelId="{2B4E48CF-58F3-4BFB-878C-435E733CB090}" type="pres">
      <dgm:prSet presAssocID="{09CA9664-C335-4127-9862-39F28FEAD9C6}" presName="Name0" presStyleCnt="0">
        <dgm:presLayoutVars>
          <dgm:dir/>
          <dgm:resizeHandles val="exact"/>
        </dgm:presLayoutVars>
      </dgm:prSet>
      <dgm:spPr/>
    </dgm:pt>
    <dgm:pt modelId="{21618086-A9B5-45DC-91CC-69EFEB6AA4E1}" type="pres">
      <dgm:prSet presAssocID="{09CA9664-C335-4127-9862-39F28FEAD9C6}" presName="bkgdShp" presStyleLbl="alignAccFollowNode1" presStyleIdx="0" presStyleCnt="1"/>
      <dgm:spPr/>
    </dgm:pt>
    <dgm:pt modelId="{FBC509AD-E31E-4543-B1D2-8F95B183777A}" type="pres">
      <dgm:prSet presAssocID="{09CA9664-C335-4127-9862-39F28FEAD9C6}" presName="linComp" presStyleCnt="0"/>
      <dgm:spPr/>
    </dgm:pt>
    <dgm:pt modelId="{8EB8078D-D722-4ABC-A146-3735689CCB96}" type="pres">
      <dgm:prSet presAssocID="{B79F6BEE-9012-47D4-AD68-C9B965490C15}" presName="compNode" presStyleCnt="0"/>
      <dgm:spPr/>
    </dgm:pt>
    <dgm:pt modelId="{2A4078EA-16E6-46D0-8623-8B8CF8C53920}" type="pres">
      <dgm:prSet presAssocID="{B79F6BEE-9012-47D4-AD68-C9B965490C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7A63F9A-9899-4942-ACB7-F6D4BD10B7A7}" type="pres">
      <dgm:prSet presAssocID="{B79F6BEE-9012-47D4-AD68-C9B965490C15}" presName="invisiNode" presStyleLbl="node1" presStyleIdx="0" presStyleCnt="3"/>
      <dgm:spPr/>
    </dgm:pt>
    <dgm:pt modelId="{C041E7E9-7E9D-4DAF-9CC0-763F67C8A7BC}" type="pres">
      <dgm:prSet presAssocID="{B79F6BEE-9012-47D4-AD68-C9B965490C1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A7B67A-800C-4C46-B713-95D58163422A}" type="pres">
      <dgm:prSet presAssocID="{F2E23DEE-B541-4A07-8585-6A812E25BA2E}" presName="sibTrans" presStyleLbl="sibTrans2D1" presStyleIdx="0" presStyleCnt="0"/>
      <dgm:spPr/>
      <dgm:t>
        <a:bodyPr/>
        <a:lstStyle/>
        <a:p>
          <a:endParaRPr lang="de-DE"/>
        </a:p>
      </dgm:t>
    </dgm:pt>
    <dgm:pt modelId="{8BC0ACCF-93AA-4837-971F-A691C069FF16}" type="pres">
      <dgm:prSet presAssocID="{05320295-94DD-49A2-85CE-7E53F16FFF19}" presName="compNode" presStyleCnt="0"/>
      <dgm:spPr/>
    </dgm:pt>
    <dgm:pt modelId="{2AEE5873-7A6F-4E16-9B9E-FD1EBD000A9E}" type="pres">
      <dgm:prSet presAssocID="{05320295-94DD-49A2-85CE-7E53F16FFF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EA53823-9151-45D9-91E6-D44FB2D016E4}" type="pres">
      <dgm:prSet presAssocID="{05320295-94DD-49A2-85CE-7E53F16FFF19}" presName="invisiNode" presStyleLbl="node1" presStyleIdx="1" presStyleCnt="3"/>
      <dgm:spPr/>
    </dgm:pt>
    <dgm:pt modelId="{A56B97AA-2E4A-41EA-9170-4BE66108C348}" type="pres">
      <dgm:prSet presAssocID="{05320295-94DD-49A2-85CE-7E53F16FFF19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B0F9378-FC97-4F16-884E-07CA770B3926}" type="pres">
      <dgm:prSet presAssocID="{B53C2BD0-8539-45E3-AB1F-8B18E64AF29F}" presName="sibTrans" presStyleLbl="sibTrans2D1" presStyleIdx="0" presStyleCnt="0"/>
      <dgm:spPr/>
      <dgm:t>
        <a:bodyPr/>
        <a:lstStyle/>
        <a:p>
          <a:endParaRPr lang="de-DE"/>
        </a:p>
      </dgm:t>
    </dgm:pt>
    <dgm:pt modelId="{58B71D0B-7ADA-46EE-9B0D-7D89E7CEC3E0}" type="pres">
      <dgm:prSet presAssocID="{9B246332-6091-405E-8DEC-A5D6CFAFF04C}" presName="compNode" presStyleCnt="0"/>
      <dgm:spPr/>
    </dgm:pt>
    <dgm:pt modelId="{804186A7-9F0A-4C8B-B585-0B9C86D4A4B0}" type="pres">
      <dgm:prSet presAssocID="{9B246332-6091-405E-8DEC-A5D6CFAFF04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BD63556-029D-4F05-930E-901C98717C0B}" type="pres">
      <dgm:prSet presAssocID="{9B246332-6091-405E-8DEC-A5D6CFAFF04C}" presName="invisiNode" presStyleLbl="node1" presStyleIdx="2" presStyleCnt="3"/>
      <dgm:spPr/>
    </dgm:pt>
    <dgm:pt modelId="{144609E6-8A5F-432C-BE26-FCD52A62AD11}" type="pres">
      <dgm:prSet presAssocID="{9B246332-6091-405E-8DEC-A5D6CFAFF04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6386121-F571-4560-9149-A9BB997BEEC2}" type="presOf" srcId="{05320295-94DD-49A2-85CE-7E53F16FFF19}" destId="{2AEE5873-7A6F-4E16-9B9E-FD1EBD000A9E}" srcOrd="0" destOrd="0" presId="urn:microsoft.com/office/officeart/2005/8/layout/pList2#2"/>
    <dgm:cxn modelId="{A9E908A3-F5F4-4471-9440-C756C7595616}" srcId="{09CA9664-C335-4127-9862-39F28FEAD9C6}" destId="{05320295-94DD-49A2-85CE-7E53F16FFF19}" srcOrd="1" destOrd="0" parTransId="{3A1D0568-2209-4624-B9A2-300950EDEB89}" sibTransId="{B53C2BD0-8539-45E3-AB1F-8B18E64AF29F}"/>
    <dgm:cxn modelId="{CD9CA166-D4C8-4E0D-87C4-9F38272D4ECD}" type="presOf" srcId="{B53C2BD0-8539-45E3-AB1F-8B18E64AF29F}" destId="{0B0F9378-FC97-4F16-884E-07CA770B3926}" srcOrd="0" destOrd="0" presId="urn:microsoft.com/office/officeart/2005/8/layout/pList2#2"/>
    <dgm:cxn modelId="{41B625CF-D36B-4889-9E1F-FCBDDCC080A5}" type="presOf" srcId="{B79F6BEE-9012-47D4-AD68-C9B965490C15}" destId="{2A4078EA-16E6-46D0-8623-8B8CF8C53920}" srcOrd="0" destOrd="0" presId="urn:microsoft.com/office/officeart/2005/8/layout/pList2#2"/>
    <dgm:cxn modelId="{E82743B3-92C7-42A4-AFCF-4896EA5769D6}" type="presOf" srcId="{9B246332-6091-405E-8DEC-A5D6CFAFF04C}" destId="{804186A7-9F0A-4C8B-B585-0B9C86D4A4B0}" srcOrd="0" destOrd="0" presId="urn:microsoft.com/office/officeart/2005/8/layout/pList2#2"/>
    <dgm:cxn modelId="{0220CB5A-F0C8-4DAA-8CCB-3198C3DCB8B5}" srcId="{09CA9664-C335-4127-9862-39F28FEAD9C6}" destId="{B79F6BEE-9012-47D4-AD68-C9B965490C15}" srcOrd="0" destOrd="0" parTransId="{EE31E370-AE3F-4E0A-A18A-95B3132A588B}" sibTransId="{F2E23DEE-B541-4A07-8585-6A812E25BA2E}"/>
    <dgm:cxn modelId="{A56F9278-341F-4700-A713-29B6644E2B7C}" type="presOf" srcId="{F2E23DEE-B541-4A07-8585-6A812E25BA2E}" destId="{5BA7B67A-800C-4C46-B713-95D58163422A}" srcOrd="0" destOrd="0" presId="urn:microsoft.com/office/officeart/2005/8/layout/pList2#2"/>
    <dgm:cxn modelId="{C70BCC91-DCE4-42CB-B3FC-546992986903}" srcId="{09CA9664-C335-4127-9862-39F28FEAD9C6}" destId="{9B246332-6091-405E-8DEC-A5D6CFAFF04C}" srcOrd="2" destOrd="0" parTransId="{43497A9C-EE4B-4BA1-BCFD-E6BE69DEAF22}" sibTransId="{4C81040E-842B-4147-A31E-DE9A252AD4AB}"/>
    <dgm:cxn modelId="{72BC109F-83B4-45FA-BF5C-7D8841094BEC}" type="presOf" srcId="{09CA9664-C335-4127-9862-39F28FEAD9C6}" destId="{2B4E48CF-58F3-4BFB-878C-435E733CB090}" srcOrd="0" destOrd="0" presId="urn:microsoft.com/office/officeart/2005/8/layout/pList2#2"/>
    <dgm:cxn modelId="{DA76AB99-F1D5-4EF6-A923-565ED75AA04D}" type="presParOf" srcId="{2B4E48CF-58F3-4BFB-878C-435E733CB090}" destId="{21618086-A9B5-45DC-91CC-69EFEB6AA4E1}" srcOrd="0" destOrd="0" presId="urn:microsoft.com/office/officeart/2005/8/layout/pList2#2"/>
    <dgm:cxn modelId="{13456E3C-2CB2-4924-8EC7-C6B30E90BD43}" type="presParOf" srcId="{2B4E48CF-58F3-4BFB-878C-435E733CB090}" destId="{FBC509AD-E31E-4543-B1D2-8F95B183777A}" srcOrd="1" destOrd="0" presId="urn:microsoft.com/office/officeart/2005/8/layout/pList2#2"/>
    <dgm:cxn modelId="{8938E98D-F693-4D2F-B52D-3DE0B02AF025}" type="presParOf" srcId="{FBC509AD-E31E-4543-B1D2-8F95B183777A}" destId="{8EB8078D-D722-4ABC-A146-3735689CCB96}" srcOrd="0" destOrd="0" presId="urn:microsoft.com/office/officeart/2005/8/layout/pList2#2"/>
    <dgm:cxn modelId="{FF8AA730-4FC8-4AFA-9199-CC40DD8A3913}" type="presParOf" srcId="{8EB8078D-D722-4ABC-A146-3735689CCB96}" destId="{2A4078EA-16E6-46D0-8623-8B8CF8C53920}" srcOrd="0" destOrd="0" presId="urn:microsoft.com/office/officeart/2005/8/layout/pList2#2"/>
    <dgm:cxn modelId="{A7046BFE-B5B1-4933-97D1-E9C6E21EEE6A}" type="presParOf" srcId="{8EB8078D-D722-4ABC-A146-3735689CCB96}" destId="{67A63F9A-9899-4942-ACB7-F6D4BD10B7A7}" srcOrd="1" destOrd="0" presId="urn:microsoft.com/office/officeart/2005/8/layout/pList2#2"/>
    <dgm:cxn modelId="{4F8CF8AA-8C40-4845-BE2B-195A33A99B20}" type="presParOf" srcId="{8EB8078D-D722-4ABC-A146-3735689CCB96}" destId="{C041E7E9-7E9D-4DAF-9CC0-763F67C8A7BC}" srcOrd="2" destOrd="0" presId="urn:microsoft.com/office/officeart/2005/8/layout/pList2#2"/>
    <dgm:cxn modelId="{CBB51B82-59AA-4D35-9878-F361BB5EBF30}" type="presParOf" srcId="{FBC509AD-E31E-4543-B1D2-8F95B183777A}" destId="{5BA7B67A-800C-4C46-B713-95D58163422A}" srcOrd="1" destOrd="0" presId="urn:microsoft.com/office/officeart/2005/8/layout/pList2#2"/>
    <dgm:cxn modelId="{BD7C072D-89E5-4AEA-BD75-D311586C4703}" type="presParOf" srcId="{FBC509AD-E31E-4543-B1D2-8F95B183777A}" destId="{8BC0ACCF-93AA-4837-971F-A691C069FF16}" srcOrd="2" destOrd="0" presId="urn:microsoft.com/office/officeart/2005/8/layout/pList2#2"/>
    <dgm:cxn modelId="{A11081B8-32A4-42C1-9307-C83B703ABBE5}" type="presParOf" srcId="{8BC0ACCF-93AA-4837-971F-A691C069FF16}" destId="{2AEE5873-7A6F-4E16-9B9E-FD1EBD000A9E}" srcOrd="0" destOrd="0" presId="urn:microsoft.com/office/officeart/2005/8/layout/pList2#2"/>
    <dgm:cxn modelId="{D6F8BDC2-C37B-4DA2-AF1A-E50B24441C3C}" type="presParOf" srcId="{8BC0ACCF-93AA-4837-971F-A691C069FF16}" destId="{DEA53823-9151-45D9-91E6-D44FB2D016E4}" srcOrd="1" destOrd="0" presId="urn:microsoft.com/office/officeart/2005/8/layout/pList2#2"/>
    <dgm:cxn modelId="{57B0DB34-2918-4CB5-AE17-76C5BF584B36}" type="presParOf" srcId="{8BC0ACCF-93AA-4837-971F-A691C069FF16}" destId="{A56B97AA-2E4A-41EA-9170-4BE66108C348}" srcOrd="2" destOrd="0" presId="urn:microsoft.com/office/officeart/2005/8/layout/pList2#2"/>
    <dgm:cxn modelId="{85AB223B-F9F8-45EA-B144-31347E1AD414}" type="presParOf" srcId="{FBC509AD-E31E-4543-B1D2-8F95B183777A}" destId="{0B0F9378-FC97-4F16-884E-07CA770B3926}" srcOrd="3" destOrd="0" presId="urn:microsoft.com/office/officeart/2005/8/layout/pList2#2"/>
    <dgm:cxn modelId="{A91CAF6A-1DE7-4707-87D7-D0BE09B6127F}" type="presParOf" srcId="{FBC509AD-E31E-4543-B1D2-8F95B183777A}" destId="{58B71D0B-7ADA-46EE-9B0D-7D89E7CEC3E0}" srcOrd="4" destOrd="0" presId="urn:microsoft.com/office/officeart/2005/8/layout/pList2#2"/>
    <dgm:cxn modelId="{DA4739D5-61ED-4608-B86D-68A0FA0E2AE5}" type="presParOf" srcId="{58B71D0B-7ADA-46EE-9B0D-7D89E7CEC3E0}" destId="{804186A7-9F0A-4C8B-B585-0B9C86D4A4B0}" srcOrd="0" destOrd="0" presId="urn:microsoft.com/office/officeart/2005/8/layout/pList2#2"/>
    <dgm:cxn modelId="{140F2FA4-947B-4DE9-9CB1-9070D2094083}" type="presParOf" srcId="{58B71D0B-7ADA-46EE-9B0D-7D89E7CEC3E0}" destId="{8BD63556-029D-4F05-930E-901C98717C0B}" srcOrd="1" destOrd="0" presId="urn:microsoft.com/office/officeart/2005/8/layout/pList2#2"/>
    <dgm:cxn modelId="{7C25EAB4-1333-4BF9-A182-A934FE97B073}" type="presParOf" srcId="{58B71D0B-7ADA-46EE-9B0D-7D89E7CEC3E0}" destId="{144609E6-8A5F-432C-BE26-FCD52A62AD11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660045-03AE-4375-95B7-5BC5A8B6A569}">
      <dsp:nvSpPr>
        <dsp:cNvPr id="0" name=""/>
        <dsp:cNvSpPr/>
      </dsp:nvSpPr>
      <dsp:spPr>
        <a:xfrm rot="10800000">
          <a:off x="1429162" y="513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Was wird transportiert?</a:t>
          </a:r>
          <a:endParaRPr lang="de-DE" sz="2200" kern="1200" dirty="0"/>
        </a:p>
      </dsp:txBody>
      <dsp:txXfrm rot="10800000">
        <a:off x="1429162" y="513"/>
        <a:ext cx="4965954" cy="713359"/>
      </dsp:txXfrm>
    </dsp:sp>
    <dsp:sp modelId="{BE5627A6-1FF2-4438-AD02-644D0FF93DE3}">
      <dsp:nvSpPr>
        <dsp:cNvPr id="0" name=""/>
        <dsp:cNvSpPr/>
      </dsp:nvSpPr>
      <dsp:spPr>
        <a:xfrm>
          <a:off x="1072483" y="513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BCA81-4FD4-4119-A670-CAC34E4690F9}">
      <dsp:nvSpPr>
        <dsp:cNvPr id="0" name=""/>
        <dsp:cNvSpPr/>
      </dsp:nvSpPr>
      <dsp:spPr>
        <a:xfrm rot="10800000">
          <a:off x="1429162" y="926816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Wie ist das Gut verpackt?</a:t>
          </a:r>
        </a:p>
      </dsp:txBody>
      <dsp:txXfrm rot="10800000">
        <a:off x="1429162" y="926816"/>
        <a:ext cx="4965954" cy="713359"/>
      </dsp:txXfrm>
    </dsp:sp>
    <dsp:sp modelId="{E3A002EA-434D-41BD-A119-DFCDA850974B}">
      <dsp:nvSpPr>
        <dsp:cNvPr id="0" name=""/>
        <dsp:cNvSpPr/>
      </dsp:nvSpPr>
      <dsp:spPr>
        <a:xfrm>
          <a:off x="1072483" y="926816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C29D4-6103-4A97-A6FD-883F15DAC89C}">
      <dsp:nvSpPr>
        <dsp:cNvPr id="0" name=""/>
        <dsp:cNvSpPr/>
      </dsp:nvSpPr>
      <dsp:spPr>
        <a:xfrm rot="10800000">
          <a:off x="1429162" y="1853120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Mengen werden befördert?</a:t>
          </a:r>
        </a:p>
      </dsp:txBody>
      <dsp:txXfrm rot="10800000">
        <a:off x="1429162" y="1853120"/>
        <a:ext cx="4965954" cy="713359"/>
      </dsp:txXfrm>
    </dsp:sp>
    <dsp:sp modelId="{865E30E1-00D5-490B-9F3F-E977757603F9}">
      <dsp:nvSpPr>
        <dsp:cNvPr id="0" name=""/>
        <dsp:cNvSpPr/>
      </dsp:nvSpPr>
      <dsp:spPr>
        <a:xfrm>
          <a:off x="1072483" y="1853120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87082-F249-45DB-8BF0-2A195F00E85D}">
      <dsp:nvSpPr>
        <dsp:cNvPr id="0" name=""/>
        <dsp:cNvSpPr/>
      </dsp:nvSpPr>
      <dsp:spPr>
        <a:xfrm rot="10800000">
          <a:off x="1429162" y="2779423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äußeren Bedingungen sind zu berücksichtigen?</a:t>
          </a:r>
        </a:p>
      </dsp:txBody>
      <dsp:txXfrm rot="10800000">
        <a:off x="1429162" y="2779423"/>
        <a:ext cx="4965954" cy="713359"/>
      </dsp:txXfrm>
    </dsp:sp>
    <dsp:sp modelId="{57045CF4-DAF5-4F3A-8CF5-A418699E9C5F}">
      <dsp:nvSpPr>
        <dsp:cNvPr id="0" name=""/>
        <dsp:cNvSpPr/>
      </dsp:nvSpPr>
      <dsp:spPr>
        <a:xfrm>
          <a:off x="1072483" y="2779423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E8697-3C93-49D5-BC28-7AD65440943F}">
      <dsp:nvSpPr>
        <dsp:cNvPr id="0" name=""/>
        <dsp:cNvSpPr/>
      </dsp:nvSpPr>
      <dsp:spPr>
        <a:xfrm rot="10800000">
          <a:off x="1429162" y="3705726"/>
          <a:ext cx="4965954" cy="7133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2" tIns="83820" rIns="156464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Welche Transportwege sind geplant?</a:t>
          </a:r>
        </a:p>
      </dsp:txBody>
      <dsp:txXfrm rot="10800000">
        <a:off x="1429162" y="3705726"/>
        <a:ext cx="4965954" cy="713359"/>
      </dsp:txXfrm>
    </dsp:sp>
    <dsp:sp modelId="{9CB6FD5A-14C4-490C-963E-0ED4A22E6B15}">
      <dsp:nvSpPr>
        <dsp:cNvPr id="0" name=""/>
        <dsp:cNvSpPr/>
      </dsp:nvSpPr>
      <dsp:spPr>
        <a:xfrm>
          <a:off x="1072483" y="3705726"/>
          <a:ext cx="713359" cy="7133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5208D-7F38-4ABB-9424-5BFF78DD7DB3}">
      <dsp:nvSpPr>
        <dsp:cNvPr id="0" name=""/>
        <dsp:cNvSpPr/>
      </dsp:nvSpPr>
      <dsp:spPr>
        <a:xfrm>
          <a:off x="2083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9C46D-E7F9-4D43-8E49-6908B048DCFD}">
      <dsp:nvSpPr>
        <dsp:cNvPr id="0" name=""/>
        <dsp:cNvSpPr/>
      </dsp:nvSpPr>
      <dsp:spPr>
        <a:xfrm>
          <a:off x="2083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C88A6-6972-49D4-B586-4957AE28BF0D}">
      <dsp:nvSpPr>
        <dsp:cNvPr id="0" name=""/>
        <dsp:cNvSpPr/>
      </dsp:nvSpPr>
      <dsp:spPr>
        <a:xfrm>
          <a:off x="2083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err="1" smtClean="0"/>
            <a:t>Curtainsider</a:t>
          </a:r>
          <a:r>
            <a:rPr lang="de-DE" sz="2600" b="1" kern="1200" dirty="0" smtClean="0"/>
            <a:t>/ </a:t>
          </a: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err="1" smtClean="0"/>
            <a:t>Curtainsider</a:t>
          </a:r>
          <a:r>
            <a:rPr lang="de-DE" sz="2600" b="1" kern="1200" dirty="0" smtClean="0"/>
            <a:t>  „Code XL“</a:t>
          </a:r>
          <a:endParaRPr lang="en-US" sz="2600" kern="1200" dirty="0"/>
        </a:p>
      </dsp:txBody>
      <dsp:txXfrm>
        <a:off x="2083" y="2617514"/>
        <a:ext cx="2032152" cy="2032152"/>
      </dsp:txXfrm>
    </dsp:sp>
    <dsp:sp modelId="{CAB79E32-60D3-416F-B9A7-14FD764E86D8}">
      <dsp:nvSpPr>
        <dsp:cNvPr id="0" name=""/>
        <dsp:cNvSpPr/>
      </dsp:nvSpPr>
      <dsp:spPr>
        <a:xfrm>
          <a:off x="2034867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7989D3-AF28-437B-A4C0-AB6AFC58204D}">
      <dsp:nvSpPr>
        <dsp:cNvPr id="0" name=""/>
        <dsp:cNvSpPr/>
      </dsp:nvSpPr>
      <dsp:spPr>
        <a:xfrm>
          <a:off x="2034867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B6A8F-62C9-4272-9348-BB26C89F473B}">
      <dsp:nvSpPr>
        <dsp:cNvPr id="0" name=""/>
        <dsp:cNvSpPr/>
      </dsp:nvSpPr>
      <dsp:spPr>
        <a:xfrm>
          <a:off x="2034867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smtClean="0"/>
            <a:t>Hamburger</a:t>
          </a:r>
          <a:br>
            <a:rPr lang="de-DE" sz="2600" b="1" kern="1200" dirty="0" smtClean="0"/>
          </a:br>
          <a:r>
            <a:rPr lang="de-DE" sz="2600" b="1" kern="1200" dirty="0" smtClean="0"/>
            <a:t>Verdeck</a:t>
          </a:r>
          <a:endParaRPr lang="en-US" sz="2600" kern="1200" dirty="0"/>
        </a:p>
      </dsp:txBody>
      <dsp:txXfrm>
        <a:off x="2034867" y="2617514"/>
        <a:ext cx="2032152" cy="2032152"/>
      </dsp:txXfrm>
    </dsp:sp>
    <dsp:sp modelId="{3B858F1E-6206-46C5-BC20-8553249622B0}">
      <dsp:nvSpPr>
        <dsp:cNvPr id="0" name=""/>
        <dsp:cNvSpPr/>
      </dsp:nvSpPr>
      <dsp:spPr>
        <a:xfrm>
          <a:off x="4067651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6B170E-F1F2-4DAF-A84D-0D29BDE63882}">
      <dsp:nvSpPr>
        <dsp:cNvPr id="0" name=""/>
        <dsp:cNvSpPr/>
      </dsp:nvSpPr>
      <dsp:spPr>
        <a:xfrm>
          <a:off x="4067651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28771-3823-4330-8B7D-3EA7D120D60F}">
      <dsp:nvSpPr>
        <dsp:cNvPr id="0" name=""/>
        <dsp:cNvSpPr/>
      </dsp:nvSpPr>
      <dsp:spPr>
        <a:xfrm>
          <a:off x="4067651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de-DE" sz="2600" b="1" kern="1200" dirty="0" smtClean="0"/>
            <a:t>Koffer</a:t>
          </a:r>
          <a:br>
            <a:rPr lang="de-DE" sz="2600" b="1" kern="1200" dirty="0" smtClean="0"/>
          </a:br>
          <a:r>
            <a:rPr lang="de-DE" sz="1800" b="1" kern="1200" dirty="0" smtClean="0"/>
            <a:t>(mit oder ohne Seitentüren)</a:t>
          </a:r>
          <a:endParaRPr lang="en-US" sz="1800" kern="1200" dirty="0"/>
        </a:p>
      </dsp:txBody>
      <dsp:txXfrm>
        <a:off x="4067651" y="2617514"/>
        <a:ext cx="2032152" cy="2032152"/>
      </dsp:txXfrm>
    </dsp:sp>
    <dsp:sp modelId="{BC180876-A85B-4BD4-B89D-F46D7AEC1C85}">
      <dsp:nvSpPr>
        <dsp:cNvPr id="0" name=""/>
        <dsp:cNvSpPr/>
      </dsp:nvSpPr>
      <dsp:spPr>
        <a:xfrm>
          <a:off x="6100435" y="585362"/>
          <a:ext cx="2032152" cy="2032152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63500" dist="38100" dir="81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1E8A7-C747-4E15-8C34-DE40A7F5B15D}">
      <dsp:nvSpPr>
        <dsp:cNvPr id="0" name=""/>
        <dsp:cNvSpPr/>
      </dsp:nvSpPr>
      <dsp:spPr>
        <a:xfrm>
          <a:off x="6100435" y="585362"/>
          <a:ext cx="203" cy="4064304"/>
        </a:xfrm>
        <a:prstGeom prst="line">
          <a:avLst/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DC1FF0-721A-464C-8DB2-107A7A6B1221}">
      <dsp:nvSpPr>
        <dsp:cNvPr id="0" name=""/>
        <dsp:cNvSpPr/>
      </dsp:nvSpPr>
      <dsp:spPr>
        <a:xfrm>
          <a:off x="6100435" y="2617514"/>
          <a:ext cx="2032152" cy="2032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en-US" sz="2600" b="1" kern="1200" dirty="0" err="1" smtClean="0"/>
            <a:t>Pritsche</a:t>
          </a:r>
          <a:endParaRPr lang="en-US" sz="2600" b="1" kern="1200" dirty="0" smtClean="0"/>
        </a:p>
      </dsp:txBody>
      <dsp:txXfrm>
        <a:off x="6100435" y="2617514"/>
        <a:ext cx="2032152" cy="20321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618086-A9B5-45DC-91CC-69EFEB6AA4E1}">
      <dsp:nvSpPr>
        <dsp:cNvPr id="0" name=""/>
        <dsp:cNvSpPr/>
      </dsp:nvSpPr>
      <dsp:spPr>
        <a:xfrm>
          <a:off x="0" y="0"/>
          <a:ext cx="7467600" cy="19888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1E7E9-7E9D-4DAF-9CC0-763F67C8A7BC}">
      <dsp:nvSpPr>
        <dsp:cNvPr id="0" name=""/>
        <dsp:cNvSpPr/>
      </dsp:nvSpPr>
      <dsp:spPr>
        <a:xfrm>
          <a:off x="224028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078EA-16E6-46D0-8623-8B8CF8C53920}">
      <dsp:nvSpPr>
        <dsp:cNvPr id="0" name=""/>
        <dsp:cNvSpPr/>
      </dsp:nvSpPr>
      <dsp:spPr>
        <a:xfrm rot="10800000">
          <a:off x="224028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Zurrpunkt-</a:t>
          </a:r>
          <a:r>
            <a:rPr lang="de-DE" sz="2900" kern="1200" dirty="0" err="1" smtClean="0"/>
            <a:t>schild</a:t>
          </a:r>
          <a:r>
            <a:rPr lang="de-DE" sz="2900" kern="1200" dirty="0" smtClean="0"/>
            <a:t> nach DIN EN 12640</a:t>
          </a:r>
          <a:endParaRPr lang="de-DE" sz="2900" kern="1200" dirty="0"/>
        </a:p>
      </dsp:txBody>
      <dsp:txXfrm rot="10800000">
        <a:off x="224028" y="1988819"/>
        <a:ext cx="2193607" cy="2430780"/>
      </dsp:txXfrm>
    </dsp:sp>
    <dsp:sp modelId="{A56B97AA-2E4A-41EA-9170-4BE66108C348}">
      <dsp:nvSpPr>
        <dsp:cNvPr id="0" name=""/>
        <dsp:cNvSpPr/>
      </dsp:nvSpPr>
      <dsp:spPr>
        <a:xfrm>
          <a:off x="2636996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5873-7A6F-4E16-9B9E-FD1EBD000A9E}">
      <dsp:nvSpPr>
        <dsp:cNvPr id="0" name=""/>
        <dsp:cNvSpPr/>
      </dsp:nvSpPr>
      <dsp:spPr>
        <a:xfrm rot="10800000">
          <a:off x="2636996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Zurrschild mit Benutzer-hinweisen</a:t>
          </a:r>
          <a:endParaRPr lang="de-DE" sz="2900" kern="1200" dirty="0"/>
        </a:p>
      </dsp:txBody>
      <dsp:txXfrm rot="10800000">
        <a:off x="2636996" y="1988819"/>
        <a:ext cx="2193607" cy="2430780"/>
      </dsp:txXfrm>
    </dsp:sp>
    <dsp:sp modelId="{144609E6-8A5F-432C-BE26-FCD52A62AD11}">
      <dsp:nvSpPr>
        <dsp:cNvPr id="0" name=""/>
        <dsp:cNvSpPr/>
      </dsp:nvSpPr>
      <dsp:spPr>
        <a:xfrm>
          <a:off x="5049964" y="265176"/>
          <a:ext cx="2193607" cy="145846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186A7-9F0A-4C8B-B585-0B9C86D4A4B0}">
      <dsp:nvSpPr>
        <dsp:cNvPr id="0" name=""/>
        <dsp:cNvSpPr/>
      </dsp:nvSpPr>
      <dsp:spPr>
        <a:xfrm rot="10800000">
          <a:off x="5049964" y="1988819"/>
          <a:ext cx="2193607" cy="24307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900" kern="1200" dirty="0" smtClean="0"/>
            <a:t>Zurrschild mit Benutzer-hinweisen</a:t>
          </a:r>
          <a:endParaRPr lang="de-DE" sz="2900" kern="1200" dirty="0"/>
        </a:p>
      </dsp:txBody>
      <dsp:txXfrm rot="10800000">
        <a:off x="5049964" y="1988819"/>
        <a:ext cx="2193607" cy="2430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21188-9CA9-4EF3-8FCD-5F318E5ABDFB}" type="datetimeFigureOut">
              <a:rPr lang="en-US" smtClean="0"/>
              <a:pPr/>
              <a:t>6/22/2015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B7A58-BE1E-4EFC-BF82-6CE60DDDF9B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552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B7A58-BE1E-4EFC-BF82-6CE60DDDF9B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Fotolia_43887394_M.jpg"/>
          <p:cNvPicPr>
            <a:picLocks noChangeAspect="1"/>
          </p:cNvPicPr>
          <p:nvPr userDrawn="1"/>
        </p:nvPicPr>
        <p:blipFill>
          <a:blip r:embed="rId2" cstate="print"/>
          <a:srcRect l="65486" t="6714" r="8766" b="15774"/>
          <a:stretch>
            <a:fillRect/>
          </a:stretch>
        </p:blipFill>
        <p:spPr>
          <a:xfrm>
            <a:off x="0" y="-27384"/>
            <a:ext cx="4572000" cy="68853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267485"/>
            <a:ext cx="3651533" cy="5133316"/>
          </a:xfrm>
        </p:spPr>
        <p:txBody>
          <a:bodyPr anchor="ctr" anchorCtr="0"/>
          <a:lstStyle>
            <a:lvl1pPr>
              <a:lnSpc>
                <a:spcPct val="90000"/>
              </a:lnSpc>
              <a:defRPr sz="5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112" y="188640"/>
            <a:ext cx="2605134" cy="949569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grpSp>
        <p:nvGrpSpPr>
          <p:cNvPr id="7" name="Group 6"/>
          <p:cNvGrpSpPr/>
          <p:nvPr/>
        </p:nvGrpSpPr>
        <p:grpSpPr>
          <a:xfrm>
            <a:off x="8244408" y="18864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hteck 13"/>
          <p:cNvSpPr/>
          <p:nvPr userDrawn="1"/>
        </p:nvSpPr>
        <p:spPr>
          <a:xfrm>
            <a:off x="0" y="6381328"/>
            <a:ext cx="4572000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de-DE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www.project-ictdrv.eu</a:t>
            </a:r>
            <a:endParaRPr lang="de-DE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7" name="Grafik 16" descr="eu_ICT DRV_dekra_Logo_25%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0352" y="5733256"/>
            <a:ext cx="1259632" cy="97800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800" baseline="0">
                <a:ln w="12700">
                  <a:noFill/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0876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113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4E28E45-CBBC-401E-9713-0F73701B8C2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F3CB35-A368-4E9F-9937-DFCF513CCEC8}" type="datetimeFigureOut">
              <a:rPr lang="de-DE" smtClean="0"/>
              <a:pPr/>
              <a:t>22.06.2015</a:t>
            </a:fld>
            <a:endParaRPr lang="de-DE" dirty="0"/>
          </a:p>
        </p:txBody>
      </p:sp>
      <p:pic>
        <p:nvPicPr>
          <p:cNvPr id="10" name="Grafik 9" descr="eu_ICT DRV_dekra_Logo_25%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9642" y="188640"/>
            <a:ext cx="927433" cy="720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ln w="12700">
            <a:noFill/>
          </a:ln>
          <a:solidFill>
            <a:schemeClr val="tx1"/>
          </a:solidFill>
          <a:effectLst>
            <a:outerShdw blurRad="762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project-ictdrv.e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</a:pPr>
            <a:r>
              <a:rPr lang="en-US" sz="3000" dirty="0" err="1" smtClean="0"/>
              <a:t>Ladungssicherung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err="1" smtClean="0"/>
              <a:t>bei</a:t>
            </a:r>
            <a:r>
              <a:rPr lang="en-US" sz="3000" dirty="0" smtClean="0"/>
              <a:t> </a:t>
            </a:r>
            <a:r>
              <a:rPr lang="en-US" sz="3000" dirty="0" err="1" smtClean="0"/>
              <a:t>unterschiedlichen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4800" dirty="0" err="1" smtClean="0"/>
              <a:t>Anhänger</a:t>
            </a:r>
            <a:r>
              <a:rPr lang="en-US" sz="4800" dirty="0" smtClean="0"/>
              <a:t>- und LKW-</a:t>
            </a:r>
            <a:r>
              <a:rPr lang="en-US" sz="4800" dirty="0" err="1" smtClean="0"/>
              <a:t>Aufbauten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32" y="129694"/>
            <a:ext cx="3371800" cy="563002"/>
          </a:xfrm>
        </p:spPr>
        <p:txBody>
          <a:bodyPr>
            <a:noAutofit/>
          </a:bodyPr>
          <a:lstStyle/>
          <a:p>
            <a:r>
              <a:rPr lang="en-US" sz="1400" dirty="0" smtClean="0"/>
              <a:t>Das </a:t>
            </a:r>
            <a:r>
              <a:rPr lang="en-US" sz="1400" dirty="0" err="1" smtClean="0"/>
              <a:t>Europäische</a:t>
            </a:r>
            <a:r>
              <a:rPr lang="en-US" sz="1400" dirty="0" smtClean="0"/>
              <a:t> </a:t>
            </a:r>
            <a:r>
              <a:rPr lang="en-US" sz="1400" dirty="0" err="1" smtClean="0"/>
              <a:t>Projekt</a:t>
            </a:r>
            <a:r>
              <a:rPr lang="en-US" sz="1400" dirty="0" smtClean="0"/>
              <a:t> ICT-DRV </a:t>
            </a:r>
            <a:br>
              <a:rPr lang="en-US" sz="1400" dirty="0" smtClean="0"/>
            </a:br>
            <a:r>
              <a:rPr lang="en-US" sz="1400" dirty="0" err="1" smtClean="0"/>
              <a:t>Trainingkurs</a:t>
            </a:r>
            <a:r>
              <a:rPr lang="en-US" sz="1400" dirty="0" smtClean="0"/>
              <a:t> “</a:t>
            </a:r>
            <a:r>
              <a:rPr lang="en-US" sz="1400" dirty="0" err="1" smtClean="0"/>
              <a:t>Ladungssicherung</a:t>
            </a:r>
            <a:r>
              <a:rPr lang="en-US" sz="1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896157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Lastverteilung</a:t>
            </a:r>
            <a:endParaRPr lang="de-DE" dirty="0"/>
          </a:p>
        </p:txBody>
      </p:sp>
      <p:pic>
        <p:nvPicPr>
          <p:cNvPr id="4" name="Inhaltsplatzhalter 3" descr="Lastverteilu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2040" y="2215261"/>
            <a:ext cx="6675120" cy="3005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1085756" y="5229200"/>
            <a:ext cx="1189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Quelle: LVP v4.0</a:t>
            </a:r>
            <a:endParaRPr lang="de-DE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5400" dirty="0" smtClean="0"/>
              <a:t>Gesamtschwerpunkt</a:t>
            </a:r>
            <a:r>
              <a:rPr lang="de-DE" sz="4200" dirty="0" smtClean="0"/>
              <a:t> </a:t>
            </a:r>
            <a:r>
              <a:rPr lang="de-DE" sz="4200" b="0" dirty="0" smtClean="0"/>
              <a:t>(</a:t>
            </a:r>
            <a:r>
              <a:rPr lang="de-DE" sz="4200" b="0" dirty="0" err="1" smtClean="0"/>
              <a:t>s</a:t>
            </a:r>
            <a:r>
              <a:rPr lang="de-DE" sz="4200" b="0" baseline="-25000" dirty="0" err="1" smtClean="0"/>
              <a:t>res</a:t>
            </a:r>
            <a:r>
              <a:rPr lang="de-DE" sz="4200" b="0" dirty="0" smtClean="0"/>
              <a:t>)</a:t>
            </a:r>
            <a:endParaRPr lang="de-DE" sz="4200" b="0" dirty="0"/>
          </a:p>
        </p:txBody>
      </p:sp>
      <p:pic>
        <p:nvPicPr>
          <p:cNvPr id="4" name="Grafik 3" descr="Belastbarkeit_Lastver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861049"/>
            <a:ext cx="8053262" cy="2996952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>
            <a:off x="827584" y="1844824"/>
            <a:ext cx="4608512" cy="1512168"/>
          </a:xfrm>
          <a:prstGeom prst="roundRect">
            <a:avLst/>
          </a:prstGeom>
          <a:solidFill>
            <a:schemeClr val="accent1">
              <a:alpha val="73000"/>
            </a:scheme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de-DE" sz="4000" b="1" dirty="0" err="1" smtClean="0"/>
              <a:t>S</a:t>
            </a:r>
            <a:r>
              <a:rPr lang="de-DE" sz="4000" b="1" baseline="-25000" dirty="0" err="1" smtClean="0"/>
              <a:t>res</a:t>
            </a:r>
            <a:r>
              <a:rPr lang="de-DE" sz="4000" b="1" dirty="0" smtClean="0"/>
              <a:t> = -------------------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95736" y="2204864"/>
            <a:ext cx="31534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/>
                </a:solidFill>
              </a:rPr>
              <a:t>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 </a:t>
            </a:r>
            <a:r>
              <a:rPr lang="de-DE" sz="2200" b="1" dirty="0" smtClean="0">
                <a:solidFill>
                  <a:schemeClr val="bg1"/>
                </a:solidFill>
              </a:rPr>
              <a:t>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 </a:t>
            </a:r>
            <a:r>
              <a:rPr lang="de-DE" sz="2200" b="1" dirty="0" smtClean="0">
                <a:solidFill>
                  <a:schemeClr val="bg1"/>
                </a:solidFill>
              </a:rPr>
              <a:t>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r>
              <a:rPr lang="de-DE" sz="2200" b="1" dirty="0" smtClean="0">
                <a:solidFill>
                  <a:schemeClr val="bg1"/>
                </a:solidFill>
              </a:rPr>
              <a:t> x S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r>
              <a:rPr lang="de-DE" sz="2200" b="1" dirty="0" smtClean="0">
                <a:solidFill>
                  <a:schemeClr val="bg1"/>
                </a:solidFill>
              </a:rPr>
              <a:t> 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43808" y="2636912"/>
            <a:ext cx="1694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bg1"/>
                </a:solidFill>
              </a:rPr>
              <a:t>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1</a:t>
            </a:r>
            <a:r>
              <a:rPr lang="de-DE" sz="2200" b="1" dirty="0" smtClean="0">
                <a:solidFill>
                  <a:schemeClr val="bg1"/>
                </a:solidFill>
              </a:rPr>
              <a:t> 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2</a:t>
            </a:r>
            <a:r>
              <a:rPr lang="de-DE" sz="2200" b="1" dirty="0" smtClean="0">
                <a:solidFill>
                  <a:schemeClr val="bg1"/>
                </a:solidFill>
              </a:rPr>
              <a:t> + m</a:t>
            </a:r>
            <a:r>
              <a:rPr lang="de-DE" sz="2200" b="1" baseline="-25000" dirty="0" smtClean="0">
                <a:solidFill>
                  <a:schemeClr val="bg1"/>
                </a:solidFill>
              </a:rPr>
              <a:t>3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8" name="Legende mit Linie 2 (Markierungsleiste) 7"/>
          <p:cNvSpPr/>
          <p:nvPr/>
        </p:nvSpPr>
        <p:spPr>
          <a:xfrm>
            <a:off x="5940152" y="2348880"/>
            <a:ext cx="2160240" cy="648072"/>
          </a:xfrm>
          <a:prstGeom prst="accentCallout2">
            <a:avLst>
              <a:gd name="adj1" fmla="val 51269"/>
              <a:gd name="adj2" fmla="val -3181"/>
              <a:gd name="adj3" fmla="val -19576"/>
              <a:gd name="adj4" fmla="val -9854"/>
              <a:gd name="adj5" fmla="val -19589"/>
              <a:gd name="adj6" fmla="val -2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m = Gewicht des Ladegutes (t)</a:t>
            </a:r>
            <a:endParaRPr lang="de-DE" dirty="0"/>
          </a:p>
        </p:txBody>
      </p:sp>
      <p:sp>
        <p:nvSpPr>
          <p:cNvPr id="9" name="Legende mit Linie 2 (Markierungsleiste) 8"/>
          <p:cNvSpPr/>
          <p:nvPr/>
        </p:nvSpPr>
        <p:spPr>
          <a:xfrm>
            <a:off x="5940152" y="3140968"/>
            <a:ext cx="2160240" cy="648072"/>
          </a:xfrm>
          <a:prstGeom prst="accentCallout2">
            <a:avLst>
              <a:gd name="adj1" fmla="val 51269"/>
              <a:gd name="adj2" fmla="val -3181"/>
              <a:gd name="adj3" fmla="val -142051"/>
              <a:gd name="adj4" fmla="val -9854"/>
              <a:gd name="adj5" fmla="val -142313"/>
              <a:gd name="adj6" fmla="val -229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 smtClean="0"/>
              <a:t>S = Schwerpunkt zur Stirnwand (m)</a:t>
            </a:r>
            <a:endParaRPr lang="de-DE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feld 136"/>
          <p:cNvSpPr txBox="1"/>
          <p:nvPr/>
        </p:nvSpPr>
        <p:spPr>
          <a:xfrm>
            <a:off x="2531720" y="5806425"/>
            <a:ext cx="36086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/>
              <a:t>m</a:t>
            </a:r>
            <a:r>
              <a:rPr lang="de-DE" sz="2200" baseline="-25000" dirty="0" smtClean="0"/>
              <a:t>1</a:t>
            </a:r>
            <a:r>
              <a:rPr lang="de-DE" sz="2200" dirty="0" smtClean="0"/>
              <a:t>        +         m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       +         m</a:t>
            </a:r>
            <a:r>
              <a:rPr lang="de-DE" sz="2200" baseline="-25000" dirty="0" smtClean="0"/>
              <a:t>3</a:t>
            </a:r>
            <a:endParaRPr lang="de-DE" sz="2200" dirty="0"/>
          </a:p>
        </p:txBody>
      </p:sp>
      <p:sp>
        <p:nvSpPr>
          <p:cNvPr id="136" name="Textfeld 135"/>
          <p:cNvSpPr txBox="1"/>
          <p:nvPr/>
        </p:nvSpPr>
        <p:spPr>
          <a:xfrm>
            <a:off x="1547664" y="5157192"/>
            <a:ext cx="6696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    m</a:t>
            </a:r>
            <a:r>
              <a:rPr lang="de-DE" sz="2200" baseline="-25000" dirty="0" smtClean="0"/>
              <a:t>1 </a:t>
            </a:r>
            <a:r>
              <a:rPr lang="de-DE" sz="2200" dirty="0" smtClean="0"/>
              <a:t>      x       S</a:t>
            </a:r>
            <a:r>
              <a:rPr lang="de-DE" sz="2200" baseline="-25000" dirty="0" smtClean="0"/>
              <a:t>1      </a:t>
            </a:r>
            <a:r>
              <a:rPr lang="de-DE" sz="2200" dirty="0" smtClean="0"/>
              <a:t>+      m</a:t>
            </a:r>
            <a:r>
              <a:rPr lang="de-DE" sz="2200" baseline="-25000" dirty="0" smtClean="0"/>
              <a:t>2</a:t>
            </a:r>
            <a:r>
              <a:rPr lang="de-DE" sz="2200" dirty="0" smtClean="0"/>
              <a:t>       x       S</a:t>
            </a:r>
            <a:r>
              <a:rPr lang="de-DE" sz="2200" baseline="-25000" dirty="0" smtClean="0"/>
              <a:t>2        </a:t>
            </a:r>
            <a:r>
              <a:rPr lang="de-DE" sz="2200" dirty="0" smtClean="0"/>
              <a:t>+       m</a:t>
            </a:r>
            <a:r>
              <a:rPr lang="de-DE" sz="2200" baseline="-25000" dirty="0" smtClean="0"/>
              <a:t>3</a:t>
            </a:r>
            <a:r>
              <a:rPr lang="de-DE" sz="2200" dirty="0" smtClean="0"/>
              <a:t>      x      S</a:t>
            </a:r>
            <a:r>
              <a:rPr lang="de-DE" sz="2200" baseline="-25000" dirty="0" smtClean="0"/>
              <a:t>3</a:t>
            </a:r>
            <a:r>
              <a:rPr lang="de-DE" sz="2200" dirty="0" smtClean="0"/>
              <a:t> </a:t>
            </a:r>
            <a:endParaRPr lang="de-DE" sz="2200" dirty="0"/>
          </a:p>
        </p:txBody>
      </p:sp>
      <p:sp>
        <p:nvSpPr>
          <p:cNvPr id="131" name="Abgerundetes Rechteck 130"/>
          <p:cNvSpPr/>
          <p:nvPr/>
        </p:nvSpPr>
        <p:spPr>
          <a:xfrm>
            <a:off x="7668344" y="4077072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5,1 m</a:t>
            </a:r>
            <a:endParaRPr lang="de-DE" dirty="0"/>
          </a:p>
        </p:txBody>
      </p:sp>
      <p:sp>
        <p:nvSpPr>
          <p:cNvPr id="121" name="Abgerundetes Rechteck 120"/>
          <p:cNvSpPr/>
          <p:nvPr/>
        </p:nvSpPr>
        <p:spPr>
          <a:xfrm>
            <a:off x="6732240" y="4077072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3</a:t>
            </a:r>
            <a:r>
              <a:rPr lang="de-DE" dirty="0" smtClean="0"/>
              <a:t> =      5,1 m</a:t>
            </a:r>
            <a:endParaRPr lang="de-DE" dirty="0"/>
          </a:p>
        </p:txBody>
      </p:sp>
      <p:sp>
        <p:nvSpPr>
          <p:cNvPr id="126" name="Abgerundetes Rechteck 125"/>
          <p:cNvSpPr/>
          <p:nvPr/>
        </p:nvSpPr>
        <p:spPr>
          <a:xfrm>
            <a:off x="5436096" y="4077072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3.000 kg</a:t>
            </a:r>
            <a:endParaRPr lang="de-DE" dirty="0"/>
          </a:p>
        </p:txBody>
      </p:sp>
      <p:sp>
        <p:nvSpPr>
          <p:cNvPr id="127" name="Abgerundetes Rechteck 126"/>
          <p:cNvSpPr/>
          <p:nvPr/>
        </p:nvSpPr>
        <p:spPr>
          <a:xfrm>
            <a:off x="5436096" y="4077072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3.000 kg</a:t>
            </a:r>
            <a:endParaRPr lang="de-DE" dirty="0"/>
          </a:p>
        </p:txBody>
      </p:sp>
      <p:sp>
        <p:nvSpPr>
          <p:cNvPr id="118" name="Abgerundetes Rechteck 117"/>
          <p:cNvSpPr/>
          <p:nvPr/>
        </p:nvSpPr>
        <p:spPr>
          <a:xfrm>
            <a:off x="4716016" y="4077072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3</a:t>
            </a:r>
            <a:r>
              <a:rPr lang="de-DE" dirty="0" smtClean="0"/>
              <a:t> =      3.000 kg</a:t>
            </a:r>
            <a:endParaRPr lang="de-DE" dirty="0"/>
          </a:p>
        </p:txBody>
      </p:sp>
      <p:sp>
        <p:nvSpPr>
          <p:cNvPr id="132" name="Abgerundetes Rechteck 131"/>
          <p:cNvSpPr/>
          <p:nvPr/>
        </p:nvSpPr>
        <p:spPr>
          <a:xfrm>
            <a:off x="7659960" y="3402000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2,4 m</a:t>
            </a:r>
            <a:endParaRPr lang="de-DE" dirty="0"/>
          </a:p>
        </p:txBody>
      </p:sp>
      <p:sp>
        <p:nvSpPr>
          <p:cNvPr id="120" name="Abgerundetes Rechteck 119"/>
          <p:cNvSpPr/>
          <p:nvPr/>
        </p:nvSpPr>
        <p:spPr>
          <a:xfrm>
            <a:off x="6732240" y="3402000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2</a:t>
            </a:r>
            <a:r>
              <a:rPr lang="de-DE" dirty="0" smtClean="0"/>
              <a:t> =      2,4 m</a:t>
            </a:r>
            <a:endParaRPr lang="de-DE" dirty="0"/>
          </a:p>
        </p:txBody>
      </p:sp>
      <p:sp>
        <p:nvSpPr>
          <p:cNvPr id="128" name="Abgerundetes Rechteck 127"/>
          <p:cNvSpPr/>
          <p:nvPr/>
        </p:nvSpPr>
        <p:spPr>
          <a:xfrm>
            <a:off x="5436096" y="340200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5.000 kg</a:t>
            </a:r>
            <a:endParaRPr lang="de-DE" dirty="0"/>
          </a:p>
        </p:txBody>
      </p:sp>
      <p:sp>
        <p:nvSpPr>
          <p:cNvPr id="129" name="Abgerundetes Rechteck 128"/>
          <p:cNvSpPr/>
          <p:nvPr/>
        </p:nvSpPr>
        <p:spPr>
          <a:xfrm>
            <a:off x="5436096" y="340200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5.000 kg</a:t>
            </a:r>
            <a:endParaRPr lang="de-DE" dirty="0"/>
          </a:p>
        </p:txBody>
      </p:sp>
      <p:sp>
        <p:nvSpPr>
          <p:cNvPr id="117" name="Abgerundetes Rechteck 116"/>
          <p:cNvSpPr/>
          <p:nvPr/>
        </p:nvSpPr>
        <p:spPr>
          <a:xfrm>
            <a:off x="4716016" y="3402000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2</a:t>
            </a:r>
            <a:r>
              <a:rPr lang="de-DE" dirty="0" smtClean="0"/>
              <a:t> =      5.000 kg</a:t>
            </a:r>
            <a:endParaRPr lang="de-DE" dirty="0"/>
          </a:p>
        </p:txBody>
      </p:sp>
      <p:sp>
        <p:nvSpPr>
          <p:cNvPr id="130" name="Abgerundetes Rechteck 129"/>
          <p:cNvSpPr/>
          <p:nvPr/>
        </p:nvSpPr>
        <p:spPr>
          <a:xfrm>
            <a:off x="7659960" y="2708920"/>
            <a:ext cx="8724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0,6 m</a:t>
            </a:r>
            <a:endParaRPr lang="de-DE" dirty="0"/>
          </a:p>
        </p:txBody>
      </p:sp>
      <p:sp>
        <p:nvSpPr>
          <p:cNvPr id="119" name="Abgerundetes Rechteck 118"/>
          <p:cNvSpPr/>
          <p:nvPr/>
        </p:nvSpPr>
        <p:spPr>
          <a:xfrm>
            <a:off x="6732240" y="2708920"/>
            <a:ext cx="180020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</a:t>
            </a:r>
            <a:r>
              <a:rPr lang="de-DE" baseline="-25000" dirty="0" smtClean="0"/>
              <a:t>1</a:t>
            </a:r>
            <a:r>
              <a:rPr lang="de-DE" dirty="0" smtClean="0"/>
              <a:t> =      0,6 m</a:t>
            </a:r>
            <a:endParaRPr lang="de-DE" dirty="0"/>
          </a:p>
        </p:txBody>
      </p:sp>
      <p:sp>
        <p:nvSpPr>
          <p:cNvPr id="122" name="Abgerundetes Rechteck 121"/>
          <p:cNvSpPr/>
          <p:nvPr/>
        </p:nvSpPr>
        <p:spPr>
          <a:xfrm>
            <a:off x="5436096" y="270892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2.000 kg</a:t>
            </a:r>
            <a:endParaRPr lang="de-DE" dirty="0"/>
          </a:p>
        </p:txBody>
      </p:sp>
      <p:sp>
        <p:nvSpPr>
          <p:cNvPr id="123" name="Abgerundetes Rechteck 122"/>
          <p:cNvSpPr/>
          <p:nvPr/>
        </p:nvSpPr>
        <p:spPr>
          <a:xfrm>
            <a:off x="5436096" y="2708920"/>
            <a:ext cx="108012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2.000 kg</a:t>
            </a:r>
            <a:endParaRPr lang="de-DE" dirty="0"/>
          </a:p>
        </p:txBody>
      </p:sp>
      <p:sp>
        <p:nvSpPr>
          <p:cNvPr id="116" name="Abgerundetes Rechteck 115"/>
          <p:cNvSpPr/>
          <p:nvPr/>
        </p:nvSpPr>
        <p:spPr>
          <a:xfrm>
            <a:off x="4716016" y="2708920"/>
            <a:ext cx="1800200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</a:t>
            </a:r>
            <a:r>
              <a:rPr lang="de-DE" baseline="-25000" dirty="0" smtClean="0"/>
              <a:t>1</a:t>
            </a:r>
            <a:r>
              <a:rPr lang="de-DE" dirty="0" smtClean="0"/>
              <a:t> =      2.000 kg</a:t>
            </a:r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467544" y="188640"/>
            <a:ext cx="8568952" cy="1944216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6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200" b="1" dirty="0" smtClean="0"/>
              <a:t>Rechenbeispiel</a:t>
            </a:r>
            <a:r>
              <a:rPr lang="de-DE" sz="2500" dirty="0"/>
              <a:t/>
            </a:r>
            <a:br>
              <a:rPr lang="de-DE" sz="2500" dirty="0"/>
            </a:br>
            <a:r>
              <a:rPr lang="de-DE" sz="3000" dirty="0" smtClean="0"/>
              <a:t>„Gesamtschwerpunkt </a:t>
            </a:r>
            <a:br>
              <a:rPr lang="de-DE" sz="3000" dirty="0" smtClean="0"/>
            </a:br>
            <a:r>
              <a:rPr lang="de-DE" sz="3000" dirty="0" smtClean="0"/>
              <a:t>verschiedener Packstücke“</a:t>
            </a:r>
          </a:p>
        </p:txBody>
      </p:sp>
      <p:pic>
        <p:nvPicPr>
          <p:cNvPr id="8" name="Grafik 7" descr="Belastbarkeit_Lastverteil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58561"/>
            <a:ext cx="3456384" cy="1286263"/>
          </a:xfrm>
          <a:prstGeom prst="rect">
            <a:avLst/>
          </a:prstGeom>
        </p:spPr>
      </p:pic>
      <p:grpSp>
        <p:nvGrpSpPr>
          <p:cNvPr id="115" name="Gruppieren 114"/>
          <p:cNvGrpSpPr/>
          <p:nvPr/>
        </p:nvGrpSpPr>
        <p:grpSpPr>
          <a:xfrm>
            <a:off x="683568" y="2348880"/>
            <a:ext cx="3819198" cy="2591708"/>
            <a:chOff x="683568" y="2348880"/>
            <a:chExt cx="3819198" cy="2591708"/>
          </a:xfrm>
        </p:grpSpPr>
        <p:grpSp>
          <p:nvGrpSpPr>
            <p:cNvPr id="98" name="Gruppieren 97"/>
            <p:cNvGrpSpPr/>
            <p:nvPr/>
          </p:nvGrpSpPr>
          <p:grpSpPr>
            <a:xfrm>
              <a:off x="683568" y="2348880"/>
              <a:ext cx="3819198" cy="2304256"/>
              <a:chOff x="683568" y="2420888"/>
              <a:chExt cx="3819198" cy="2304256"/>
            </a:xfrm>
          </p:grpSpPr>
          <p:grpSp>
            <p:nvGrpSpPr>
              <p:cNvPr id="46" name="Gruppieren 45"/>
              <p:cNvGrpSpPr/>
              <p:nvPr/>
            </p:nvGrpSpPr>
            <p:grpSpPr>
              <a:xfrm>
                <a:off x="716234" y="3861048"/>
                <a:ext cx="777142" cy="864096"/>
                <a:chOff x="2051720" y="2996952"/>
                <a:chExt cx="777142" cy="864096"/>
              </a:xfrm>
            </p:grpSpPr>
            <p:grpSp>
              <p:nvGrpSpPr>
                <p:cNvPr id="47" name="Gruppieren 8"/>
                <p:cNvGrpSpPr/>
                <p:nvPr/>
              </p:nvGrpSpPr>
              <p:grpSpPr>
                <a:xfrm>
                  <a:off x="2051720" y="2996952"/>
                  <a:ext cx="777142" cy="864096"/>
                  <a:chOff x="2051720" y="2996952"/>
                  <a:chExt cx="777142" cy="864096"/>
                </a:xfrm>
              </p:grpSpPr>
              <p:grpSp>
                <p:nvGrpSpPr>
                  <p:cNvPr id="49" name="Gruppieren 8"/>
                  <p:cNvGrpSpPr/>
                  <p:nvPr/>
                </p:nvGrpSpPr>
                <p:grpSpPr>
                  <a:xfrm>
                    <a:off x="2051720" y="2996952"/>
                    <a:ext cx="720080" cy="864096"/>
                    <a:chOff x="2195736" y="2924944"/>
                    <a:chExt cx="720080" cy="864096"/>
                  </a:xfrm>
                </p:grpSpPr>
                <p:sp>
                  <p:nvSpPr>
                    <p:cNvPr id="57" name="Rechteck 56"/>
                    <p:cNvSpPr/>
                    <p:nvPr/>
                  </p:nvSpPr>
                  <p:spPr>
                    <a:xfrm>
                      <a:off x="2195736" y="2924944"/>
                      <a:ext cx="720080" cy="72008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8" name="Rechteck 5"/>
                    <p:cNvSpPr/>
                    <p:nvPr/>
                  </p:nvSpPr>
                  <p:spPr>
                    <a:xfrm>
                      <a:off x="2195736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59" name="Rechteck 58"/>
                    <p:cNvSpPr/>
                    <p:nvPr/>
                  </p:nvSpPr>
                  <p:spPr>
                    <a:xfrm>
                      <a:off x="2483768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  <p:sp>
                  <p:nvSpPr>
                    <p:cNvPr id="60" name="Rechteck 59"/>
                    <p:cNvSpPr/>
                    <p:nvPr/>
                  </p:nvSpPr>
                  <p:spPr>
                    <a:xfrm>
                      <a:off x="2771800" y="3645024"/>
                      <a:ext cx="144016" cy="14401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/>
                    </a:p>
                  </p:txBody>
                </p:sp>
              </p:grpSp>
              <p:grpSp>
                <p:nvGrpSpPr>
                  <p:cNvPr id="50" name="Gruppieren 24"/>
                  <p:cNvGrpSpPr/>
                  <p:nvPr/>
                </p:nvGrpSpPr>
                <p:grpSpPr>
                  <a:xfrm>
                    <a:off x="2195736" y="3212976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52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54" name="Ellipse 53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55" name="Gerade Verbindung 54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6" name="Gerade Verbindung 55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3" name="Gerade Verbindung 52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1" name="Textfeld 50"/>
                  <p:cNvSpPr txBox="1"/>
                  <p:nvPr/>
                </p:nvSpPr>
                <p:spPr>
                  <a:xfrm>
                    <a:off x="2411760" y="3378478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1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48" name="Gerade Verbindung 47"/>
                <p:cNvCxnSpPr>
                  <a:stCxn id="51" idx="1"/>
                </p:cNvCxnSpPr>
                <p:nvPr/>
              </p:nvCxnSpPr>
              <p:spPr>
                <a:xfrm flipV="1">
                  <a:off x="2411760" y="3140968"/>
                  <a:ext cx="0" cy="406787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uppieren 62"/>
              <p:cNvGrpSpPr/>
              <p:nvPr/>
            </p:nvGrpSpPr>
            <p:grpSpPr>
              <a:xfrm>
                <a:off x="1421368" y="3645024"/>
                <a:ext cx="1353206" cy="1080120"/>
                <a:chOff x="2771800" y="2780928"/>
                <a:chExt cx="1353206" cy="1080120"/>
              </a:xfrm>
            </p:grpSpPr>
            <p:grpSp>
              <p:nvGrpSpPr>
                <p:cNvPr id="64" name="Gruppieren 22"/>
                <p:cNvGrpSpPr/>
                <p:nvPr/>
              </p:nvGrpSpPr>
              <p:grpSpPr>
                <a:xfrm>
                  <a:off x="2771800" y="2780928"/>
                  <a:ext cx="1353206" cy="1080120"/>
                  <a:chOff x="2771800" y="2780928"/>
                  <a:chExt cx="1353206" cy="1080120"/>
                </a:xfrm>
              </p:grpSpPr>
              <p:sp>
                <p:nvSpPr>
                  <p:cNvPr id="66" name="Rechteck 65"/>
                  <p:cNvSpPr/>
                  <p:nvPr/>
                </p:nvSpPr>
                <p:spPr>
                  <a:xfrm>
                    <a:off x="2771800" y="2780928"/>
                    <a:ext cx="1296144" cy="1080120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67" name="Gruppieren 25"/>
                  <p:cNvGrpSpPr/>
                  <p:nvPr/>
                </p:nvGrpSpPr>
                <p:grpSpPr>
                  <a:xfrm>
                    <a:off x="3203848" y="3140968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69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71" name="Ellipse 70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72" name="Gerade Verbindung 71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Gerade Verbindung 72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0" name="Gerade Verbindung 69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8" name="Textfeld 67"/>
                  <p:cNvSpPr txBox="1"/>
                  <p:nvPr/>
                </p:nvSpPr>
                <p:spPr>
                  <a:xfrm>
                    <a:off x="3707904" y="3522494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65" name="Gerade Verbindung 64"/>
                <p:cNvCxnSpPr/>
                <p:nvPr/>
              </p:nvCxnSpPr>
              <p:spPr>
                <a:xfrm flipV="1">
                  <a:off x="3419872" y="3068960"/>
                  <a:ext cx="0" cy="406788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uppieren 83"/>
              <p:cNvGrpSpPr/>
              <p:nvPr/>
            </p:nvGrpSpPr>
            <p:grpSpPr>
              <a:xfrm>
                <a:off x="2717512" y="4221088"/>
                <a:ext cx="1785254" cy="504056"/>
                <a:chOff x="4067944" y="3356992"/>
                <a:chExt cx="1785254" cy="504056"/>
              </a:xfrm>
            </p:grpSpPr>
            <p:grpSp>
              <p:nvGrpSpPr>
                <p:cNvPr id="33" name="Gruppieren 32"/>
                <p:cNvGrpSpPr/>
                <p:nvPr/>
              </p:nvGrpSpPr>
              <p:grpSpPr>
                <a:xfrm>
                  <a:off x="4067944" y="3356992"/>
                  <a:ext cx="1785254" cy="504056"/>
                  <a:chOff x="4067944" y="3356992"/>
                  <a:chExt cx="1785254" cy="504056"/>
                </a:xfrm>
              </p:grpSpPr>
              <p:sp>
                <p:nvSpPr>
                  <p:cNvPr id="34" name="Rechteck 33"/>
                  <p:cNvSpPr/>
                  <p:nvPr/>
                </p:nvSpPr>
                <p:spPr>
                  <a:xfrm>
                    <a:off x="4067944" y="3356992"/>
                    <a:ext cx="1728192" cy="50405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/>
                  </a:p>
                </p:txBody>
              </p:sp>
              <p:grpSp>
                <p:nvGrpSpPr>
                  <p:cNvPr id="35" name="Gruppieren 31"/>
                  <p:cNvGrpSpPr/>
                  <p:nvPr/>
                </p:nvGrpSpPr>
                <p:grpSpPr>
                  <a:xfrm>
                    <a:off x="4716016" y="3501008"/>
                    <a:ext cx="432048" cy="288032"/>
                    <a:chOff x="3491880" y="5085184"/>
                    <a:chExt cx="432048" cy="288032"/>
                  </a:xfrm>
                </p:grpSpPr>
                <p:grpSp>
                  <p:nvGrpSpPr>
                    <p:cNvPr id="37" name="Gruppieren 21"/>
                    <p:cNvGrpSpPr/>
                    <p:nvPr/>
                  </p:nvGrpSpPr>
                  <p:grpSpPr>
                    <a:xfrm>
                      <a:off x="3563888" y="5085184"/>
                      <a:ext cx="296416" cy="288032"/>
                      <a:chOff x="3563888" y="5085184"/>
                      <a:chExt cx="296416" cy="288032"/>
                    </a:xfrm>
                  </p:grpSpPr>
                  <p:sp>
                    <p:nvSpPr>
                      <p:cNvPr id="39" name="Ellipse 38"/>
                      <p:cNvSpPr/>
                      <p:nvPr/>
                    </p:nvSpPr>
                    <p:spPr>
                      <a:xfrm>
                        <a:off x="3563888" y="5085184"/>
                        <a:ext cx="288032" cy="288032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rgbClr val="C00000"/>
                        </a:solidFill>
                        <a:prstDash val="solid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de-DE"/>
                      </a:p>
                    </p:txBody>
                  </p:sp>
                  <p:cxnSp>
                    <p:nvCxnSpPr>
                      <p:cNvPr id="40" name="Gerade Verbindung 39"/>
                      <p:cNvCxnSpPr/>
                      <p:nvPr/>
                    </p:nvCxnSpPr>
                    <p:spPr>
                      <a:xfrm>
                        <a:off x="3563888" y="5085184"/>
                        <a:ext cx="288032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Gerade Verbindung 40"/>
                      <p:cNvCxnSpPr/>
                      <p:nvPr/>
                    </p:nvCxnSpPr>
                    <p:spPr>
                      <a:xfrm flipH="1">
                        <a:off x="3563888" y="5085184"/>
                        <a:ext cx="296416" cy="288032"/>
                      </a:xfrm>
                      <a:prstGeom prst="line">
                        <a:avLst/>
                      </a:prstGeom>
                      <a:ln w="38100">
                        <a:solidFill>
                          <a:schemeClr val="accent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8" name="Gerade Verbindung 37"/>
                    <p:cNvCxnSpPr/>
                    <p:nvPr/>
                  </p:nvCxnSpPr>
                  <p:spPr>
                    <a:xfrm>
                      <a:off x="3491880" y="5229200"/>
                      <a:ext cx="432048" cy="0"/>
                    </a:xfrm>
                    <a:prstGeom prst="line">
                      <a:avLst/>
                    </a:prstGeom>
                    <a:ln>
                      <a:solidFill>
                        <a:srgbClr val="C0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6" name="Textfeld 35"/>
                  <p:cNvSpPr txBox="1"/>
                  <p:nvPr/>
                </p:nvSpPr>
                <p:spPr>
                  <a:xfrm>
                    <a:off x="5436096" y="3522494"/>
                    <a:ext cx="41710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de-DE" sz="1600" dirty="0" smtClean="0">
                        <a:solidFill>
                          <a:schemeClr val="bg1"/>
                        </a:solidFill>
                      </a:rPr>
                      <a:t>m</a:t>
                    </a:r>
                    <a:r>
                      <a:rPr lang="de-DE" sz="1600" baseline="-25000" dirty="0" smtClean="0">
                        <a:solidFill>
                          <a:schemeClr val="bg1"/>
                        </a:solidFill>
                      </a:rPr>
                      <a:t>3</a:t>
                    </a:r>
                    <a:endParaRPr lang="de-DE" sz="1600" baseline="-250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80" name="Gerade Verbindung 79"/>
                <p:cNvCxnSpPr/>
                <p:nvPr/>
              </p:nvCxnSpPr>
              <p:spPr>
                <a:xfrm flipH="1" flipV="1">
                  <a:off x="4932040" y="3474000"/>
                  <a:ext cx="0" cy="343164"/>
                </a:xfrm>
                <a:prstGeom prst="line">
                  <a:avLst/>
                </a:prstGeom>
                <a:ln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Gerade Verbindung 84"/>
              <p:cNvCxnSpPr/>
              <p:nvPr/>
            </p:nvCxnSpPr>
            <p:spPr>
              <a:xfrm flipV="1">
                <a:off x="683568" y="2708920"/>
                <a:ext cx="0" cy="2016224"/>
              </a:xfrm>
              <a:prstGeom prst="line">
                <a:avLst/>
              </a:prstGeom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 Verbindung 85"/>
              <p:cNvCxnSpPr/>
              <p:nvPr/>
            </p:nvCxnSpPr>
            <p:spPr>
              <a:xfrm flipV="1">
                <a:off x="1076400" y="3429000"/>
                <a:ext cx="0" cy="910843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Gerade Verbindung 86"/>
              <p:cNvCxnSpPr/>
              <p:nvPr/>
            </p:nvCxnSpPr>
            <p:spPr>
              <a:xfrm flipV="1">
                <a:off x="2069440" y="3068960"/>
                <a:ext cx="0" cy="119887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 flipV="1">
                <a:off x="3581608" y="2708920"/>
                <a:ext cx="0" cy="1918956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 Verbindung mit Pfeil 88"/>
              <p:cNvCxnSpPr/>
              <p:nvPr/>
            </p:nvCxnSpPr>
            <p:spPr>
              <a:xfrm>
                <a:off x="701288" y="3501008"/>
                <a:ext cx="36004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Gerade Verbindung mit Pfeil 89"/>
              <p:cNvCxnSpPr/>
              <p:nvPr/>
            </p:nvCxnSpPr>
            <p:spPr>
              <a:xfrm>
                <a:off x="701288" y="3140968"/>
                <a:ext cx="1368152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/>
              <p:cNvCxnSpPr/>
              <p:nvPr/>
            </p:nvCxnSpPr>
            <p:spPr>
              <a:xfrm>
                <a:off x="701288" y="2780928"/>
                <a:ext cx="2880320" cy="0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hteck 91"/>
              <p:cNvSpPr/>
              <p:nvPr/>
            </p:nvSpPr>
            <p:spPr>
              <a:xfrm>
                <a:off x="708346" y="314096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1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1133336" y="278092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2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1932482" y="2420888"/>
                <a:ext cx="3529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 smtClean="0">
                    <a:solidFill>
                      <a:schemeClr val="bg2">
                        <a:lumMod val="25000"/>
                      </a:schemeClr>
                    </a:solidFill>
                  </a:rPr>
                  <a:t>s</a:t>
                </a:r>
                <a:r>
                  <a:rPr lang="de-DE" baseline="-25000" dirty="0" smtClean="0">
                    <a:solidFill>
                      <a:schemeClr val="bg2">
                        <a:lumMod val="25000"/>
                      </a:schemeClr>
                    </a:solidFill>
                  </a:rPr>
                  <a:t>3</a:t>
                </a:r>
                <a:endParaRPr lang="de-DE" baseline="-250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cxnSp>
          <p:nvCxnSpPr>
            <p:cNvPr id="102" name="Gerade Verbindung 101"/>
            <p:cNvCxnSpPr/>
            <p:nvPr/>
          </p:nvCxnSpPr>
          <p:spPr>
            <a:xfrm flipH="1">
              <a:off x="720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Gerade Verbindung 102"/>
            <p:cNvCxnSpPr/>
            <p:nvPr/>
          </p:nvCxnSpPr>
          <p:spPr>
            <a:xfrm flipH="1">
              <a:off x="1422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 Verbindung 103"/>
            <p:cNvCxnSpPr/>
            <p:nvPr/>
          </p:nvCxnSpPr>
          <p:spPr>
            <a:xfrm flipH="1">
              <a:off x="2718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Gerade Verbindung 104"/>
            <p:cNvCxnSpPr/>
            <p:nvPr/>
          </p:nvCxnSpPr>
          <p:spPr>
            <a:xfrm flipH="1">
              <a:off x="4446000" y="4653136"/>
              <a:ext cx="0" cy="2160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Gerade Verbindung mit Pfeil 106"/>
            <p:cNvCxnSpPr/>
            <p:nvPr/>
          </p:nvCxnSpPr>
          <p:spPr>
            <a:xfrm>
              <a:off x="712800" y="4823992"/>
              <a:ext cx="72008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>
              <a:off x="1425600" y="4823992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Gerade Verbindung mit Pfeil 109"/>
            <p:cNvCxnSpPr/>
            <p:nvPr/>
          </p:nvCxnSpPr>
          <p:spPr>
            <a:xfrm>
              <a:off x="2718000" y="4823992"/>
              <a:ext cx="172819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feld 111"/>
            <p:cNvSpPr txBox="1"/>
            <p:nvPr/>
          </p:nvSpPr>
          <p:spPr>
            <a:xfrm>
              <a:off x="864972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1,2m</a:t>
              </a:r>
              <a:endParaRPr lang="de-DE" sz="800" dirty="0"/>
            </a:p>
          </p:txBody>
        </p:sp>
        <p:sp>
          <p:nvSpPr>
            <p:cNvPr id="113" name="Textfeld 112"/>
            <p:cNvSpPr txBox="1"/>
            <p:nvPr/>
          </p:nvSpPr>
          <p:spPr>
            <a:xfrm>
              <a:off x="1873084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2,4m</a:t>
              </a:r>
              <a:endParaRPr lang="de-DE" sz="800" dirty="0"/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3419872" y="4725144"/>
              <a:ext cx="39466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3,0m</a:t>
              </a:r>
              <a:endParaRPr lang="de-DE" sz="800" dirty="0"/>
            </a:p>
          </p:txBody>
        </p:sp>
      </p:grpSp>
      <p:sp>
        <p:nvSpPr>
          <p:cNvPr id="133" name="Textfeld 132"/>
          <p:cNvSpPr txBox="1"/>
          <p:nvPr/>
        </p:nvSpPr>
        <p:spPr>
          <a:xfrm>
            <a:off x="683568" y="5435932"/>
            <a:ext cx="64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de-DE" b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</a:t>
            </a:r>
            <a:r>
              <a:rPr lang="de-D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5" name="Gerade Verbindung 134"/>
          <p:cNvCxnSpPr/>
          <p:nvPr/>
        </p:nvCxnSpPr>
        <p:spPr>
          <a:xfrm>
            <a:off x="1547664" y="566124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Abgerundetes Rechteck 138"/>
          <p:cNvSpPr/>
          <p:nvPr/>
        </p:nvSpPr>
        <p:spPr>
          <a:xfrm>
            <a:off x="1691680" y="5085184"/>
            <a:ext cx="1800200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1.200 kg/m</a:t>
            </a:r>
            <a:endParaRPr lang="de-DE" dirty="0"/>
          </a:p>
        </p:txBody>
      </p:sp>
      <p:sp>
        <p:nvSpPr>
          <p:cNvPr id="140" name="Abgerundetes Rechteck 139"/>
          <p:cNvSpPr/>
          <p:nvPr/>
        </p:nvSpPr>
        <p:spPr>
          <a:xfrm>
            <a:off x="3923928" y="5085184"/>
            <a:ext cx="2016224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12.000 kg/m</a:t>
            </a:r>
            <a:endParaRPr lang="de-DE" dirty="0"/>
          </a:p>
        </p:txBody>
      </p:sp>
      <p:sp>
        <p:nvSpPr>
          <p:cNvPr id="141" name="Abgerundetes Rechteck 140"/>
          <p:cNvSpPr/>
          <p:nvPr/>
        </p:nvSpPr>
        <p:spPr>
          <a:xfrm>
            <a:off x="6300192" y="5085184"/>
            <a:ext cx="1944216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15.300 kg/m</a:t>
            </a:r>
            <a:endParaRPr lang="de-DE" dirty="0"/>
          </a:p>
        </p:txBody>
      </p:sp>
      <p:sp>
        <p:nvSpPr>
          <p:cNvPr id="142" name="Abgerundetes Rechteck 141"/>
          <p:cNvSpPr/>
          <p:nvPr/>
        </p:nvSpPr>
        <p:spPr>
          <a:xfrm>
            <a:off x="2267744" y="5733256"/>
            <a:ext cx="4032448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10.000 kg</a:t>
            </a:r>
            <a:endParaRPr lang="de-DE" dirty="0"/>
          </a:p>
        </p:txBody>
      </p:sp>
      <p:sp>
        <p:nvSpPr>
          <p:cNvPr id="144" name="Abgerundetes Rechteck 143"/>
          <p:cNvSpPr/>
          <p:nvPr/>
        </p:nvSpPr>
        <p:spPr>
          <a:xfrm>
            <a:off x="1763688" y="5085184"/>
            <a:ext cx="6408712" cy="5040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28.500 kg/m</a:t>
            </a:r>
            <a:endParaRPr lang="de-DE" dirty="0"/>
          </a:p>
        </p:txBody>
      </p:sp>
      <p:sp>
        <p:nvSpPr>
          <p:cNvPr id="143" name="Abgerundetes Rechteck 142"/>
          <p:cNvSpPr/>
          <p:nvPr/>
        </p:nvSpPr>
        <p:spPr>
          <a:xfrm>
            <a:off x="1403648" y="5157192"/>
            <a:ext cx="2160240" cy="10801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2,85 m</a:t>
            </a:r>
            <a:endParaRPr lang="de-D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1041 L -0.42916 0.346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0" y="178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0.00023 L -0.53507 0.3464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0" y="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17708 0.2453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21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3 L -0.26736 0.2453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73265E-6 L 0.08663 0.14686 " pathEditMode="relative" ptsTypes="AA"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8 0.14685 " pathEditMode="relative" ptsTypes="AA">
                                      <p:cBhvr>
                                        <p:cTn id="92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6735E-6 L -0.35434 0.44057 " pathEditMode="relative" ptsTypes="AA">
                                      <p:cBhvr>
                                        <p:cTn id="10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393 L -0.18489 0.33973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00" y="1680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8.73265E-6 L -0.0158 0.24122 " pathEditMode="relative" ptsTypes="AA">
                                      <p:cBhvr>
                                        <p:cTn id="10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/>
      <p:bldP spid="137" grpId="1"/>
      <p:bldP spid="136" grpId="0"/>
      <p:bldP spid="136" grpId="1"/>
      <p:bldP spid="131" grpId="0" animBg="1"/>
      <p:bldP spid="131" grpId="1" animBg="1"/>
      <p:bldP spid="131" grpId="2" animBg="1"/>
      <p:bldP spid="121" grpId="0" animBg="1"/>
      <p:bldP spid="121" grpId="1" animBg="1"/>
      <p:bldP spid="126" grpId="0" animBg="1"/>
      <p:bldP spid="126" grpId="1" animBg="1"/>
      <p:bldP spid="127" grpId="0" animBg="1"/>
      <p:bldP spid="127" grpId="1" animBg="1"/>
      <p:bldP spid="132" grpId="0" animBg="1"/>
      <p:bldP spid="132" grpId="1" animBg="1"/>
      <p:bldP spid="132" grpId="2" animBg="1"/>
      <p:bldP spid="120" grpId="0" animBg="1"/>
      <p:bldP spid="120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0" grpId="2" animBg="1"/>
      <p:bldP spid="119" grpId="0" animBg="1"/>
      <p:bldP spid="119" grpId="1" animBg="1"/>
      <p:bldP spid="122" grpId="0" animBg="1"/>
      <p:bldP spid="122" grpId="1" animBg="1"/>
      <p:bldP spid="123" grpId="0" animBg="1"/>
      <p:bldP spid="123" grpId="1" animBg="1"/>
      <p:bldP spid="133" grpId="0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4" grpId="0" animBg="1"/>
      <p:bldP spid="144" grpId="1" animBg="1"/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r>
              <a:rPr lang="de-DE" dirty="0" smtClean="0"/>
              <a:t>Das Richtige Fahrzeug wählen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908720"/>
            <a:ext cx="6049200" cy="374441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70366"/>
            <a:ext cx="7249889" cy="448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5533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r>
              <a:rPr lang="de-DE" dirty="0" smtClean="0"/>
              <a:t>Falsche Lastverteilung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412776"/>
            <a:ext cx="2439337" cy="2797476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645024"/>
            <a:ext cx="4420569" cy="273630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717032"/>
            <a:ext cx="4242341" cy="26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9718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143000"/>
          </a:xfrm>
        </p:spPr>
        <p:txBody>
          <a:bodyPr/>
          <a:lstStyle/>
          <a:p>
            <a:r>
              <a:rPr lang="de-DE" dirty="0" smtClean="0"/>
              <a:t>Richtige Lastverteilung</a:t>
            </a:r>
            <a:endParaRPr lang="de-DE" dirty="0"/>
          </a:p>
        </p:txBody>
      </p:sp>
      <p:pic>
        <p:nvPicPr>
          <p:cNvPr id="5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573016"/>
            <a:ext cx="4802509" cy="2972722"/>
          </a:xfr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44824"/>
            <a:ext cx="4680520" cy="289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552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3717032"/>
            <a:ext cx="7239000" cy="1143000"/>
          </a:xfrm>
        </p:spPr>
        <p:txBody>
          <a:bodyPr/>
          <a:lstStyle/>
          <a:p>
            <a:pPr algn="r"/>
            <a:r>
              <a:rPr lang="de-DE" dirty="0" smtClean="0"/>
              <a:t>Zurrpunkte</a:t>
            </a:r>
            <a:endParaRPr lang="de-DE" dirty="0"/>
          </a:p>
        </p:txBody>
      </p:sp>
      <p:pic>
        <p:nvPicPr>
          <p:cNvPr id="6" name="Grafik 5" descr="40_Zurrhaken_in_Öse_Detailansicht_q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390357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Zurrpunkte</a:t>
            </a:r>
            <a:endParaRPr lang="de-DE" dirty="0"/>
          </a:p>
        </p:txBody>
      </p:sp>
      <p:pic>
        <p:nvPicPr>
          <p:cNvPr id="6" name="Inhaltsplatzhalter 5" descr="Zurrpunkte_be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78178"/>
            <a:ext cx="5398418" cy="4903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Kennzeichnung der Zurrpunkte</a:t>
            </a:r>
            <a:endParaRPr lang="de-DE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685800" y="1508125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Mindestbelastbarkeit </a:t>
            </a:r>
            <a:br>
              <a:rPr lang="de-DE" sz="4000" dirty="0" smtClean="0"/>
            </a:br>
            <a:r>
              <a:rPr lang="de-DE" sz="4000" dirty="0" smtClean="0"/>
              <a:t>der Zurrpunkte</a:t>
            </a:r>
            <a:endParaRPr lang="de-DE" sz="4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827584" y="1988840"/>
            <a:ext cx="1368152" cy="1536328"/>
            <a:chOff x="251520" y="1640074"/>
            <a:chExt cx="1080120" cy="124829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800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27584" y="4052912"/>
            <a:ext cx="1368152" cy="1536328"/>
            <a:chOff x="251520" y="1640074"/>
            <a:chExt cx="1080120" cy="12482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feld 11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1.000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572000" y="4052912"/>
            <a:ext cx="1368152" cy="1536328"/>
            <a:chOff x="251520" y="1640074"/>
            <a:chExt cx="1080120" cy="124829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feld 14"/>
            <p:cNvSpPr txBox="1"/>
            <p:nvPr/>
          </p:nvSpPr>
          <p:spPr>
            <a:xfrm>
              <a:off x="251520" y="1916832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1.000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4572000" y="1988840"/>
            <a:ext cx="1368152" cy="1536328"/>
            <a:chOff x="251520" y="1640074"/>
            <a:chExt cx="1080120" cy="124829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640074"/>
              <a:ext cx="1080120" cy="124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251520" y="1916832"/>
              <a:ext cx="1080120" cy="225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chemeClr val="bg1"/>
                  </a:solidFill>
                </a:rPr>
                <a:t>2.000</a:t>
              </a:r>
              <a:r>
                <a:rPr lang="de-DE" sz="1200" dirty="0" smtClean="0"/>
                <a:t> </a:t>
              </a:r>
              <a:r>
                <a:rPr lang="de-DE" sz="1200" dirty="0" err="1" smtClean="0">
                  <a:solidFill>
                    <a:schemeClr val="bg1"/>
                  </a:solidFill>
                </a:rPr>
                <a:t>daN</a:t>
              </a:r>
              <a:endParaRPr lang="de-DE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Legende mit Linie 1 (Rahmen und Markierungsleiste) 22"/>
          <p:cNvSpPr/>
          <p:nvPr/>
        </p:nvSpPr>
        <p:spPr>
          <a:xfrm>
            <a:off x="2411760" y="3356992"/>
            <a:ext cx="1584176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3,5 – 7,5 t</a:t>
            </a:r>
            <a:endParaRPr lang="de-DE" sz="2200" b="1" dirty="0"/>
          </a:p>
        </p:txBody>
      </p:sp>
      <p:sp>
        <p:nvSpPr>
          <p:cNvPr id="24" name="Legende mit Linie 1 (Rahmen und Markierungsleiste) 23"/>
          <p:cNvSpPr/>
          <p:nvPr/>
        </p:nvSpPr>
        <p:spPr>
          <a:xfrm>
            <a:off x="2411760" y="5445224"/>
            <a:ext cx="1584176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7,5 - 12 t</a:t>
            </a:r>
            <a:endParaRPr lang="de-DE" sz="2200" b="1" dirty="0"/>
          </a:p>
        </p:txBody>
      </p:sp>
      <p:sp>
        <p:nvSpPr>
          <p:cNvPr id="25" name="Legende mit Linie 1 (Rahmen und Markierungsleiste) 24"/>
          <p:cNvSpPr/>
          <p:nvPr/>
        </p:nvSpPr>
        <p:spPr>
          <a:xfrm>
            <a:off x="6228184" y="3356992"/>
            <a:ext cx="1800200" cy="576064"/>
          </a:xfrm>
          <a:prstGeom prst="accentBorderCallout1">
            <a:avLst>
              <a:gd name="adj1" fmla="val 18750"/>
              <a:gd name="adj2" fmla="val -8333"/>
              <a:gd name="adj3" fmla="val -43997"/>
              <a:gd name="adj4" fmla="val -18822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mehr als 12 t</a:t>
            </a:r>
            <a:endParaRPr lang="de-DE" sz="2200" b="1" dirty="0"/>
          </a:p>
        </p:txBody>
      </p:sp>
      <p:sp>
        <p:nvSpPr>
          <p:cNvPr id="26" name="Legende mit Linie 1 (Rahmen und Markierungsleiste) 25"/>
          <p:cNvSpPr/>
          <p:nvPr/>
        </p:nvSpPr>
        <p:spPr>
          <a:xfrm>
            <a:off x="6228184" y="5373216"/>
            <a:ext cx="1800200" cy="792088"/>
          </a:xfrm>
          <a:prstGeom prst="accentBorderCallout1">
            <a:avLst>
              <a:gd name="adj1" fmla="val 18750"/>
              <a:gd name="adj2" fmla="val -8333"/>
              <a:gd name="adj3" fmla="val -34241"/>
              <a:gd name="adj4" fmla="val -19461"/>
            </a:avLst>
          </a:prstGeom>
          <a:solidFill>
            <a:schemeClr val="tx1">
              <a:lumMod val="50000"/>
              <a:lumOff val="50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b="1" dirty="0" smtClean="0"/>
              <a:t>Zurrpunkte</a:t>
            </a:r>
            <a:br>
              <a:rPr lang="de-DE" sz="2200" b="1" dirty="0" smtClean="0"/>
            </a:br>
            <a:r>
              <a:rPr lang="de-DE" sz="2200" b="1" dirty="0" smtClean="0"/>
              <a:t>Stirnwand</a:t>
            </a:r>
            <a:endParaRPr lang="de-DE" sz="2200" b="1" dirty="0"/>
          </a:p>
        </p:txBody>
      </p:sp>
      <p:pic>
        <p:nvPicPr>
          <p:cNvPr id="21" name="Grafik 20" descr="40_Zurrhaken_in_Öse_Detailansicht_q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32656"/>
            <a:ext cx="1256281" cy="2207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Anforderungen</a:t>
            </a:r>
            <a:r>
              <a:rPr lang="en-US" sz="4000" dirty="0" smtClean="0"/>
              <a:t> an </a:t>
            </a:r>
            <a:r>
              <a:rPr lang="en-US" sz="4000" dirty="0" err="1" smtClean="0"/>
              <a:t>Aufbauten</a:t>
            </a:r>
            <a:endParaRPr lang="en-US" sz="4000" dirty="0"/>
          </a:p>
        </p:txBody>
      </p:sp>
      <p:graphicFrame>
        <p:nvGraphicFramePr>
          <p:cNvPr id="13" name="Inhaltsplatzhalter 12"/>
          <p:cNvGraphicFramePr>
            <a:graphicFrameLocks noGrp="1"/>
          </p:cNvGraphicFramePr>
          <p:nvPr>
            <p:ph idx="1"/>
          </p:nvPr>
        </p:nvGraphicFramePr>
        <p:xfrm>
          <a:off x="35496" y="1745704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5127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/>
        </p:nvSpPr>
        <p:spPr>
          <a:xfrm>
            <a:off x="1276536" y="429766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ln w="12700">
                  <a:noFill/>
                </a:ln>
                <a:solidFill>
                  <a:schemeClr val="tx1"/>
                </a:solidFill>
                <a:effectLst>
                  <a:outerShdw blurRad="762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 smtClean="0">
                <a:hlinkClick r:id="rId2"/>
              </a:rPr>
              <a:t>www.project-ICTDRV.eu</a:t>
            </a:r>
            <a:r>
              <a:rPr lang="de-DE" sz="2500" dirty="0" smtClean="0"/>
              <a:t/>
            </a:r>
            <a:br>
              <a:rPr lang="de-DE" sz="2500" dirty="0" smtClean="0"/>
            </a:b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Berufskraftfahrer mit Multimedia-basiertem Lernen </a:t>
            </a:r>
            <a:b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</a:br>
            <a:r>
              <a:rPr lang="de-DE" sz="2000" b="0" dirty="0" smtClean="0">
                <a:solidFill>
                  <a:schemeClr val="bg1">
                    <a:lumMod val="65000"/>
                  </a:schemeClr>
                </a:solidFill>
                <a:effectLst/>
              </a:rPr>
              <a:t>auf ihren Job vorbereiten und auf dem neuesten Stand halten.</a:t>
            </a:r>
            <a:endParaRPr lang="de-DE" sz="2000" b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  <p:pic>
        <p:nvPicPr>
          <p:cNvPr id="8" name="Grafik 7" descr="ICTDRV_trucks_wallpaper.jpg"/>
          <p:cNvPicPr>
            <a:picLocks noChangeAspect="1"/>
          </p:cNvPicPr>
          <p:nvPr/>
        </p:nvPicPr>
        <p:blipFill>
          <a:blip r:embed="rId3" cstate="print"/>
          <a:srcRect t="30164" b="10945"/>
          <a:stretch>
            <a:fillRect/>
          </a:stretch>
        </p:blipFill>
        <p:spPr>
          <a:xfrm>
            <a:off x="628464" y="1417340"/>
            <a:ext cx="7488832" cy="2206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Fahrzeugaufbauten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0937232"/>
              </p:ext>
            </p:extLst>
          </p:nvPr>
        </p:nvGraphicFramePr>
        <p:xfrm>
          <a:off x="539552" y="1074291"/>
          <a:ext cx="8134672" cy="523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F45208D-7F38-4ABB-9424-5BFF78DD7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3A79C46D-E7F9-4D43-8E49-6908B048D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891C88A6-6972-49D4-B586-4957AE28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CAB79E32-60D3-416F-B9A7-14FD764E86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CC7989D3-AF28-437B-A4C0-AB6AFC582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12B6A8F-62C9-4272-9348-BB26C89F4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B858F1E-6206-46C5-BC20-85532496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C6B170E-F1F2-4DAF-A84D-0D29BDE63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9B328771-3823-4330-8B7D-3EA7D120D6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BC180876-A85B-4BD4-B89D-F46D7AEC1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4AC1E8A7-C747-4E15-8C34-DE40A7F5B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60DC1FF0-721A-464C-8DB2-107A7A6B1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Belastbarkeit</a:t>
            </a:r>
            <a:endParaRPr lang="de-DE" dirty="0"/>
          </a:p>
        </p:txBody>
      </p:sp>
      <p:pic>
        <p:nvPicPr>
          <p:cNvPr id="16" name="Inhaltsplatzhalter 15" descr="Belastbarkeit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37099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Kofferaufbau</a:t>
            </a:r>
            <a:endParaRPr lang="de-DE" dirty="0"/>
          </a:p>
        </p:txBody>
      </p:sp>
      <p:pic>
        <p:nvPicPr>
          <p:cNvPr id="4" name="Inhaltsplatzhalter 3" descr="Belastbarkeit_Koff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11_Bo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4096" y="692696"/>
            <a:ext cx="3373591" cy="20882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612032"/>
          </a:xfrm>
        </p:spPr>
        <p:txBody>
          <a:bodyPr/>
          <a:lstStyle/>
          <a:p>
            <a:r>
              <a:rPr lang="de-DE" dirty="0" smtClean="0"/>
              <a:t>Hamburger </a:t>
            </a:r>
            <a:br>
              <a:rPr lang="de-DE" dirty="0" smtClean="0"/>
            </a:br>
            <a:r>
              <a:rPr lang="de-DE" dirty="0" smtClean="0"/>
              <a:t>Verdeck</a:t>
            </a:r>
            <a:endParaRPr lang="de-DE" dirty="0"/>
          </a:p>
        </p:txBody>
      </p:sp>
      <p:pic>
        <p:nvPicPr>
          <p:cNvPr id="6" name="Inhaltsplatzhalter 5" descr="Belastbarkeit_Hamburg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Grafik 3" descr="10_Cover_St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3292363" cy="20379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Curtainsider</a:t>
            </a:r>
            <a:endParaRPr lang="de-DE" dirty="0"/>
          </a:p>
        </p:txBody>
      </p:sp>
      <p:pic>
        <p:nvPicPr>
          <p:cNvPr id="4" name="Inhaltsplatzhalter 3" descr="Belastbarkeit_Curt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Grafik 4" descr="13_Curtains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347864" cy="2072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239000" cy="1612032"/>
          </a:xfrm>
        </p:spPr>
        <p:txBody>
          <a:bodyPr/>
          <a:lstStyle/>
          <a:p>
            <a:r>
              <a:rPr lang="de-DE" dirty="0" err="1" smtClean="0"/>
              <a:t>Curtensider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„Code XL“</a:t>
            </a:r>
            <a:endParaRPr lang="de-DE" dirty="0"/>
          </a:p>
        </p:txBody>
      </p:sp>
      <p:pic>
        <p:nvPicPr>
          <p:cNvPr id="4" name="Inhaltsplatzhalter 3" descr="Belastbarkeit_Curtain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000" y="3060000"/>
            <a:ext cx="7467600" cy="256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827584" y="1772816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nach DIN EN 12642</a:t>
            </a:r>
            <a:endParaRPr lang="de-D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fik 5" descr="13_Curtainsi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3347864" cy="207230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971600" y="548681"/>
            <a:ext cx="751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Nutzlast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268760"/>
            <a:ext cx="7518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Berechnung der Nutzlast des Sattelkraftfahrzeugs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8197" y="1988840"/>
            <a:ext cx="4385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/>
            <a:r>
              <a:rPr lang="de-DE" dirty="0" smtClean="0"/>
              <a:t>Zulässiges Gesamtgewicht in kg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Leermasse der Sattelzugmaschine in kg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Leermasse des Sattelanhängers in kg</a:t>
            </a:r>
          </a:p>
          <a:p>
            <a:r>
              <a:rPr lang="de-DE" dirty="0" smtClean="0"/>
              <a:t>=    Nutzlast des Sattelkraftfahrzeugs in kg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978197" y="2852936"/>
            <a:ext cx="40978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Matthias\AppData\Local\Microsoft\Windows\Temporary Internet Files\Content.Outlook\F8N7WLGO\ master24 - Fotolia com_63332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55937"/>
            <a:ext cx="8604448" cy="294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5146576" y="1808820"/>
            <a:ext cx="2898576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40.000kg</a:t>
            </a:r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5146576" y="2176748"/>
            <a:ext cx="2898576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7480kg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5148064" y="2547484"/>
            <a:ext cx="2898576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6534kg</a:t>
            </a:r>
            <a:endParaRPr lang="de-DE" dirty="0"/>
          </a:p>
        </p:txBody>
      </p:sp>
      <p:sp>
        <p:nvSpPr>
          <p:cNvPr id="11" name="Abgerundetes Rechteck 10"/>
          <p:cNvSpPr/>
          <p:nvPr/>
        </p:nvSpPr>
        <p:spPr>
          <a:xfrm>
            <a:off x="5146576" y="2924944"/>
            <a:ext cx="2898576" cy="36004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25.986kg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5425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460993_templat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5079D789F8E84F936E807DE8FBA519" ma:contentTypeVersion="12" ma:contentTypeDescription="Create a new document." ma:contentTypeScope="" ma:versionID="50b0f50b63470a136ddc2071ebac1fbd">
  <xsd:schema xmlns:xsd="http://www.w3.org/2001/XMLSchema" xmlns:xs="http://www.w3.org/2001/XMLSchema" xmlns:p="http://schemas.microsoft.com/office/2006/metadata/properties" xmlns:ns1="http://schemas.microsoft.com/sharepoint/v3" xmlns:ns2="cdeb3e37-4b56-4650-b2b7-5bad1c196142" xmlns:ns3="ea632260-a6aa-455e-b4b2-4310240bd0d1" targetNamespace="http://schemas.microsoft.com/office/2006/metadata/properties" ma:root="true" ma:fieldsID="5cebe939965c33052e043ee3be64343f" ns1:_="" ns2:_="" ns3:_="">
    <xsd:import namespace="http://schemas.microsoft.com/sharepoint/v3"/>
    <xsd:import namespace="cdeb3e37-4b56-4650-b2b7-5bad1c196142"/>
    <xsd:import namespace="ea632260-a6aa-455e-b4b2-4310240bd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b3e37-4b56-4650-b2b7-5bad1c1961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32260-a6aa-455e-b4b2-4310240b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71C8843-1DC6-4734-85E4-33927741A289}"/>
</file>

<file path=customXml/itemProps2.xml><?xml version="1.0" encoding="utf-8"?>
<ds:datastoreItem xmlns:ds="http://schemas.openxmlformats.org/officeDocument/2006/customXml" ds:itemID="{CF9F4E37-495A-4730-98A1-D5AC2A004D16}"/>
</file>

<file path=customXml/itemProps3.xml><?xml version="1.0" encoding="utf-8"?>
<ds:datastoreItem xmlns:ds="http://schemas.openxmlformats.org/officeDocument/2006/customXml" ds:itemID="{7156C5D5-651C-4424-89EE-3370E93E2500}"/>
</file>

<file path=docProps/app.xml><?xml version="1.0" encoding="utf-8"?>
<Properties xmlns="http://schemas.openxmlformats.org/officeDocument/2006/extended-properties" xmlns:vt="http://schemas.openxmlformats.org/officeDocument/2006/docPropsVTypes">
  <Template>TP102460993_template</Template>
  <TotalTime>0</TotalTime>
  <Words>253</Words>
  <Application>Microsoft Office PowerPoint</Application>
  <PresentationFormat>Bildschirmpräsentation (4:3)</PresentationFormat>
  <Paragraphs>92</Paragraphs>
  <Slides>20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TP102460993_template</vt:lpstr>
      <vt:lpstr>Ladungssicherung bei unterschiedlichen Anhänger- und LKW-Aufbauten</vt:lpstr>
      <vt:lpstr>Anforderungen an Aufbauten</vt:lpstr>
      <vt:lpstr>Fahrzeugaufbauten</vt:lpstr>
      <vt:lpstr>Belastbarkeit</vt:lpstr>
      <vt:lpstr>Kofferaufbau</vt:lpstr>
      <vt:lpstr>Hamburger  Verdeck</vt:lpstr>
      <vt:lpstr>Curtainsider</vt:lpstr>
      <vt:lpstr>Curtensider  „Code XL“</vt:lpstr>
      <vt:lpstr>Folie 9</vt:lpstr>
      <vt:lpstr>Lastverteilung</vt:lpstr>
      <vt:lpstr>Gesamtschwerpunkt (sres)</vt:lpstr>
      <vt:lpstr>Folie 12</vt:lpstr>
      <vt:lpstr>Das Richtige Fahrzeug wählen</vt:lpstr>
      <vt:lpstr>Falsche Lastverteilung</vt:lpstr>
      <vt:lpstr>Richtige Lastverteilung</vt:lpstr>
      <vt:lpstr>Zurrpunkte</vt:lpstr>
      <vt:lpstr>Anzahl der Zurrpunkte</vt:lpstr>
      <vt:lpstr>Kennzeichnung der Zurrpunkte</vt:lpstr>
      <vt:lpstr>Mindestbelastbarkeit  der Zurrpunkte</vt:lpstr>
      <vt:lpstr>Folie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2014-04-24T12:41:18Z</dcterms:created>
  <dcterms:modified xsi:type="dcterms:W3CDTF">2015-06-22T11:48:37Z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TC024609949991</vt:lpwstr>
  </property>
  <property fmtid="{D5CDD505-2E9C-101B-9397-08002B2CF9AE}" pid="3" name="ContentTypeId">
    <vt:lpwstr>0x010100825079D789F8E84F936E807DE8FBA519</vt:lpwstr>
  </property>
</Properties>
</file>