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</p:sldIdLst>
  <p:sldSz cx="9144000" cy="6858000" type="screen4x3"/>
  <p:notesSz cx="6645275" cy="97742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571" autoAdjust="0"/>
  </p:normalViewPr>
  <p:slideViewPr>
    <p:cSldViewPr>
      <p:cViewPr varScale="1">
        <p:scale>
          <a:sx n="108" d="100"/>
          <a:sy n="108" d="100"/>
        </p:scale>
        <p:origin x="-16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BB51-FF03-45C1-AED1-21866F26DBD3}" type="datetimeFigureOut">
              <a:rPr lang="de-DE" smtClean="0"/>
              <a:pPr/>
              <a:t>06.08.2014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39DE9-3594-4368-B452-CB5A61DB39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64846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BB51-FF03-45C1-AED1-21866F26DBD3}" type="datetimeFigureOut">
              <a:rPr lang="de-DE" smtClean="0"/>
              <a:pPr/>
              <a:t>06.08.2014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39DE9-3594-4368-B452-CB5A61DB39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525716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BB51-FF03-45C1-AED1-21866F26DBD3}" type="datetimeFigureOut">
              <a:rPr lang="de-DE" smtClean="0"/>
              <a:pPr/>
              <a:t>06.08.2014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39DE9-3594-4368-B452-CB5A61DB39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551150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BB51-FF03-45C1-AED1-21866F26DBD3}" type="datetimeFigureOut">
              <a:rPr lang="de-DE" smtClean="0"/>
              <a:pPr/>
              <a:t>06.08.2014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39DE9-3594-4368-B452-CB5A61DB39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225369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BB51-FF03-45C1-AED1-21866F26DBD3}" type="datetimeFigureOut">
              <a:rPr lang="de-DE" smtClean="0"/>
              <a:pPr/>
              <a:t>06.08.2014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39DE9-3594-4368-B452-CB5A61DB39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080644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BB51-FF03-45C1-AED1-21866F26DBD3}" type="datetimeFigureOut">
              <a:rPr lang="de-DE" smtClean="0"/>
              <a:pPr/>
              <a:t>06.08.2014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39DE9-3594-4368-B452-CB5A61DB39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814974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BB51-FF03-45C1-AED1-21866F26DBD3}" type="datetimeFigureOut">
              <a:rPr lang="de-DE" smtClean="0"/>
              <a:pPr/>
              <a:t>06.08.2014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39DE9-3594-4368-B452-CB5A61DB39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415120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BB51-FF03-45C1-AED1-21866F26DBD3}" type="datetimeFigureOut">
              <a:rPr lang="de-DE" smtClean="0"/>
              <a:pPr/>
              <a:t>06.08.2014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39DE9-3594-4368-B452-CB5A61DB39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059701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BB51-FF03-45C1-AED1-21866F26DBD3}" type="datetimeFigureOut">
              <a:rPr lang="de-DE" smtClean="0"/>
              <a:pPr/>
              <a:t>06.08.2014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39DE9-3594-4368-B452-CB5A61DB39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16489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BB51-FF03-45C1-AED1-21866F26DBD3}" type="datetimeFigureOut">
              <a:rPr lang="de-DE" smtClean="0"/>
              <a:pPr/>
              <a:t>06.08.2014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39DE9-3594-4368-B452-CB5A61DB39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290439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BB51-FF03-45C1-AED1-21866F26DBD3}" type="datetimeFigureOut">
              <a:rPr lang="de-DE" smtClean="0"/>
              <a:pPr/>
              <a:t>06.08.2014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39DE9-3594-4368-B452-CB5A61DB39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10283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EBB51-FF03-45C1-AED1-21866F26DBD3}" type="datetimeFigureOut">
              <a:rPr lang="de-DE" smtClean="0"/>
              <a:pPr/>
              <a:t>06.08.2014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39DE9-3594-4368-B452-CB5A61DB39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54188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© master24 - Fotolia.com_633322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864675"/>
            <a:ext cx="9144000" cy="3128650"/>
          </a:xfrm>
          <a:prstGeom prst="rect">
            <a:avLst/>
          </a:prstGeom>
        </p:spPr>
      </p:pic>
      <p:sp>
        <p:nvSpPr>
          <p:cNvPr id="3" name="Pfeil nach links 2"/>
          <p:cNvSpPr/>
          <p:nvPr/>
        </p:nvSpPr>
        <p:spPr>
          <a:xfrm>
            <a:off x="2123728" y="2564904"/>
            <a:ext cx="864096" cy="288032"/>
          </a:xfrm>
          <a:prstGeom prst="leftArrow">
            <a:avLst>
              <a:gd name="adj1" fmla="val 50000"/>
              <a:gd name="adj2" fmla="val 683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Pfeil nach links 3"/>
          <p:cNvSpPr/>
          <p:nvPr/>
        </p:nvSpPr>
        <p:spPr>
          <a:xfrm>
            <a:off x="2123728" y="2924944"/>
            <a:ext cx="864096" cy="288032"/>
          </a:xfrm>
          <a:prstGeom prst="leftArrow">
            <a:avLst>
              <a:gd name="adj1" fmla="val 50000"/>
              <a:gd name="adj2" fmla="val 683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Pfeil nach links 4"/>
          <p:cNvSpPr/>
          <p:nvPr/>
        </p:nvSpPr>
        <p:spPr>
          <a:xfrm>
            <a:off x="2123728" y="3284984"/>
            <a:ext cx="864096" cy="288032"/>
          </a:xfrm>
          <a:prstGeom prst="leftArrow">
            <a:avLst>
              <a:gd name="adj1" fmla="val 50000"/>
              <a:gd name="adj2" fmla="val 683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Pfeil nach links 5"/>
          <p:cNvSpPr/>
          <p:nvPr/>
        </p:nvSpPr>
        <p:spPr>
          <a:xfrm rot="10800000">
            <a:off x="7668344" y="2564904"/>
            <a:ext cx="864096" cy="288032"/>
          </a:xfrm>
          <a:prstGeom prst="leftArrow">
            <a:avLst>
              <a:gd name="adj1" fmla="val 50000"/>
              <a:gd name="adj2" fmla="val 683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Pfeil nach links 6"/>
          <p:cNvSpPr/>
          <p:nvPr/>
        </p:nvSpPr>
        <p:spPr>
          <a:xfrm rot="10800000">
            <a:off x="7668344" y="2924944"/>
            <a:ext cx="864096" cy="288032"/>
          </a:xfrm>
          <a:prstGeom prst="leftArrow">
            <a:avLst>
              <a:gd name="adj1" fmla="val 50000"/>
              <a:gd name="adj2" fmla="val 683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Pfeil nach links 7"/>
          <p:cNvSpPr/>
          <p:nvPr/>
        </p:nvSpPr>
        <p:spPr>
          <a:xfrm rot="10800000">
            <a:off x="7668344" y="3284984"/>
            <a:ext cx="864096" cy="288032"/>
          </a:xfrm>
          <a:prstGeom prst="leftArrow">
            <a:avLst>
              <a:gd name="adj1" fmla="val 50000"/>
              <a:gd name="adj2" fmla="val 683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3059832" y="2564904"/>
            <a:ext cx="1569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40%</a:t>
            </a:r>
            <a:endParaRPr lang="de-DE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6098684" y="2577678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25%</a:t>
            </a:r>
            <a:endParaRPr lang="de-DE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2915816" y="3553271"/>
            <a:ext cx="46373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5.000 </a:t>
            </a:r>
            <a:r>
              <a:rPr lang="de-DE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de-DE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(5t) – </a:t>
            </a:r>
            <a:r>
              <a:rPr lang="de-DE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Max. </a:t>
            </a:r>
            <a:r>
              <a:rPr lang="de-DE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necessary</a:t>
            </a:r>
            <a:r>
              <a:rPr lang="de-DE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proof</a:t>
            </a:r>
            <a:r>
              <a:rPr lang="de-DE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load</a:t>
            </a:r>
            <a:r>
              <a:rPr lang="de-DE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de-DE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3.100 </a:t>
            </a:r>
            <a:r>
              <a:rPr lang="de-DE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de-DE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(3,1t)</a:t>
            </a:r>
            <a:endParaRPr lang="de-DE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© master24 - Fotolia.com_633322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864675"/>
            <a:ext cx="9144000" cy="3128650"/>
          </a:xfrm>
          <a:prstGeom prst="rect">
            <a:avLst/>
          </a:prstGeom>
        </p:spPr>
      </p:pic>
      <p:sp>
        <p:nvSpPr>
          <p:cNvPr id="11" name="Rechteck 10"/>
          <p:cNvSpPr/>
          <p:nvPr/>
        </p:nvSpPr>
        <p:spPr>
          <a:xfrm>
            <a:off x="3563888" y="2780928"/>
            <a:ext cx="1569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30%</a:t>
            </a:r>
            <a:endParaRPr lang="de-DE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5057819" y="3212976"/>
            <a:ext cx="2347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de-D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de-D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whole</a:t>
            </a:r>
            <a:r>
              <a:rPr lang="de-D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height</a:t>
            </a:r>
            <a:endParaRPr lang="de-DE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Geschweifte Klammer links 13"/>
          <p:cNvSpPr/>
          <p:nvPr/>
        </p:nvSpPr>
        <p:spPr>
          <a:xfrm rot="10800000">
            <a:off x="3059832" y="2564903"/>
            <a:ext cx="360040" cy="1296144"/>
          </a:xfrm>
          <a:prstGeom prst="leftBrace">
            <a:avLst>
              <a:gd name="adj1" fmla="val 8333"/>
              <a:gd name="adj2" fmla="val 48117"/>
            </a:avLst>
          </a:prstGeom>
          <a:ln w="920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© master24 - Fotolia.com_633322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864675"/>
            <a:ext cx="9144000" cy="3128650"/>
          </a:xfrm>
          <a:prstGeom prst="rect">
            <a:avLst/>
          </a:prstGeom>
        </p:spPr>
      </p:pic>
      <p:sp>
        <p:nvSpPr>
          <p:cNvPr id="6" name="Rechteck 5"/>
          <p:cNvSpPr/>
          <p:nvPr/>
        </p:nvSpPr>
        <p:spPr>
          <a:xfrm>
            <a:off x="2051720" y="2492896"/>
            <a:ext cx="6552728" cy="936104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Geschweifte Klammer links 6"/>
          <p:cNvSpPr/>
          <p:nvPr/>
        </p:nvSpPr>
        <p:spPr>
          <a:xfrm rot="10800000">
            <a:off x="4355976" y="3429000"/>
            <a:ext cx="360040" cy="432048"/>
          </a:xfrm>
          <a:prstGeom prst="leftBrace">
            <a:avLst>
              <a:gd name="adj1" fmla="val 8333"/>
              <a:gd name="adj2" fmla="val 48117"/>
            </a:avLst>
          </a:prstGeom>
          <a:ln w="920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Geschweifte Klammer links 7"/>
          <p:cNvSpPr/>
          <p:nvPr/>
        </p:nvSpPr>
        <p:spPr>
          <a:xfrm rot="10800000">
            <a:off x="4355976" y="2564904"/>
            <a:ext cx="360040" cy="792088"/>
          </a:xfrm>
          <a:prstGeom prst="leftBrace">
            <a:avLst>
              <a:gd name="adj1" fmla="val 8333"/>
              <a:gd name="adj2" fmla="val 48117"/>
            </a:avLst>
          </a:prstGeom>
          <a:ln w="920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Geschweifte Klammer links 13"/>
          <p:cNvSpPr/>
          <p:nvPr/>
        </p:nvSpPr>
        <p:spPr>
          <a:xfrm rot="10800000">
            <a:off x="2195736" y="2564904"/>
            <a:ext cx="360040" cy="1296144"/>
          </a:xfrm>
          <a:prstGeom prst="leftBrace">
            <a:avLst>
              <a:gd name="adj1" fmla="val 8333"/>
              <a:gd name="adj2" fmla="val 48117"/>
            </a:avLst>
          </a:prstGeom>
          <a:ln w="920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27784" y="2780928"/>
            <a:ext cx="1569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30%</a:t>
            </a:r>
            <a:endParaRPr lang="de-DE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4869279" y="2649106"/>
            <a:ext cx="92685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6%</a:t>
            </a:r>
            <a:endParaRPr lang="de-DE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860032" y="3297178"/>
            <a:ext cx="1212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24%</a:t>
            </a:r>
            <a:endParaRPr lang="de-DE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5724128" y="2924944"/>
            <a:ext cx="29515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de-D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curtain</a:t>
            </a:r>
            <a:r>
              <a:rPr lang="de-D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de-D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tarp</a:t>
            </a:r>
            <a:r>
              <a:rPr lang="de-D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hoops</a:t>
            </a:r>
            <a:endParaRPr lang="de-DE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5995455" y="3532946"/>
            <a:ext cx="22252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de-D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platform</a:t>
            </a:r>
            <a:r>
              <a:rPr lang="de-D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panels</a:t>
            </a:r>
            <a:endParaRPr lang="de-DE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© master24 - Fotolia.com_633322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864675"/>
            <a:ext cx="9144000" cy="3128650"/>
          </a:xfrm>
          <a:prstGeom prst="rect">
            <a:avLst/>
          </a:prstGeom>
        </p:spPr>
      </p:pic>
      <p:sp>
        <p:nvSpPr>
          <p:cNvPr id="11" name="Rechteck 10"/>
          <p:cNvSpPr/>
          <p:nvPr/>
        </p:nvSpPr>
        <p:spPr>
          <a:xfrm>
            <a:off x="3756248" y="2780928"/>
            <a:ext cx="11849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0%</a:t>
            </a:r>
            <a:endParaRPr lang="de-DE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Geschweifte Klammer links 13"/>
          <p:cNvSpPr/>
          <p:nvPr/>
        </p:nvSpPr>
        <p:spPr>
          <a:xfrm rot="10800000">
            <a:off x="3059832" y="2564903"/>
            <a:ext cx="360040" cy="1296144"/>
          </a:xfrm>
          <a:prstGeom prst="leftBrace">
            <a:avLst>
              <a:gd name="adj1" fmla="val 8333"/>
              <a:gd name="adj2" fmla="val 48117"/>
            </a:avLst>
          </a:prstGeom>
          <a:ln w="920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© master24 - Fotolia.com_633322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864675"/>
            <a:ext cx="9144000" cy="3128650"/>
          </a:xfrm>
          <a:prstGeom prst="rect">
            <a:avLst/>
          </a:prstGeom>
        </p:spPr>
      </p:pic>
      <p:sp>
        <p:nvSpPr>
          <p:cNvPr id="4" name="Pfeil nach links 3"/>
          <p:cNvSpPr/>
          <p:nvPr/>
        </p:nvSpPr>
        <p:spPr>
          <a:xfrm>
            <a:off x="2123728" y="3212976"/>
            <a:ext cx="864096" cy="288032"/>
          </a:xfrm>
          <a:prstGeom prst="leftArrow">
            <a:avLst>
              <a:gd name="adj1" fmla="val 50000"/>
              <a:gd name="adj2" fmla="val 683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Pfeil nach links 4"/>
          <p:cNvSpPr/>
          <p:nvPr/>
        </p:nvSpPr>
        <p:spPr>
          <a:xfrm>
            <a:off x="2123728" y="3573016"/>
            <a:ext cx="864096" cy="288032"/>
          </a:xfrm>
          <a:prstGeom prst="leftArrow">
            <a:avLst>
              <a:gd name="adj1" fmla="val 50000"/>
              <a:gd name="adj2" fmla="val 683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Pfeil nach links 6"/>
          <p:cNvSpPr/>
          <p:nvPr/>
        </p:nvSpPr>
        <p:spPr>
          <a:xfrm rot="10800000">
            <a:off x="7668344" y="3212976"/>
            <a:ext cx="864096" cy="288032"/>
          </a:xfrm>
          <a:prstGeom prst="leftArrow">
            <a:avLst>
              <a:gd name="adj1" fmla="val 50000"/>
              <a:gd name="adj2" fmla="val 683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Pfeil nach links 7"/>
          <p:cNvSpPr/>
          <p:nvPr/>
        </p:nvSpPr>
        <p:spPr>
          <a:xfrm rot="10800000">
            <a:off x="7668344" y="3573016"/>
            <a:ext cx="864096" cy="288032"/>
          </a:xfrm>
          <a:prstGeom prst="leftArrow">
            <a:avLst>
              <a:gd name="adj1" fmla="val 50000"/>
              <a:gd name="adj2" fmla="val 683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987824" y="3225170"/>
            <a:ext cx="1212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50%</a:t>
            </a:r>
            <a:endParaRPr lang="de-DE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6456153" y="3225170"/>
            <a:ext cx="1212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30%</a:t>
            </a:r>
            <a:endParaRPr lang="de-DE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4257773" y="2564904"/>
            <a:ext cx="1930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de-D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2/3 </a:t>
            </a:r>
            <a:r>
              <a:rPr lang="de-DE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de-D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height</a:t>
            </a:r>
            <a:endParaRPr lang="de-DE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4" name="Gerade Verbindung 13"/>
          <p:cNvCxnSpPr/>
          <p:nvPr/>
        </p:nvCxnSpPr>
        <p:spPr>
          <a:xfrm>
            <a:off x="2051720" y="2924944"/>
            <a:ext cx="6552728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eschweifte Klammer links 16"/>
          <p:cNvSpPr/>
          <p:nvPr/>
        </p:nvSpPr>
        <p:spPr>
          <a:xfrm rot="10800000">
            <a:off x="4355976" y="2996951"/>
            <a:ext cx="360040" cy="864096"/>
          </a:xfrm>
          <a:prstGeom prst="leftBrace">
            <a:avLst>
              <a:gd name="adj1" fmla="val 8333"/>
              <a:gd name="adj2" fmla="val 48117"/>
            </a:avLst>
          </a:prstGeom>
          <a:ln w="920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 17"/>
          <p:cNvSpPr/>
          <p:nvPr/>
        </p:nvSpPr>
        <p:spPr>
          <a:xfrm>
            <a:off x="4681298" y="3009726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40%</a:t>
            </a:r>
            <a:endParaRPr lang="de-DE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© master24 - Fotolia.com_633322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864675"/>
            <a:ext cx="9144000" cy="3128650"/>
          </a:xfrm>
          <a:prstGeom prst="rect">
            <a:avLst/>
          </a:prstGeom>
        </p:spPr>
      </p:pic>
      <p:grpSp>
        <p:nvGrpSpPr>
          <p:cNvPr id="41" name="Gruppieren 40"/>
          <p:cNvGrpSpPr/>
          <p:nvPr/>
        </p:nvGrpSpPr>
        <p:grpSpPr>
          <a:xfrm>
            <a:off x="2051720" y="2996952"/>
            <a:ext cx="777142" cy="864096"/>
            <a:chOff x="2051720" y="2996952"/>
            <a:chExt cx="777142" cy="864096"/>
          </a:xfrm>
        </p:grpSpPr>
        <p:grpSp>
          <p:nvGrpSpPr>
            <p:cNvPr id="9" name="Gruppieren 8"/>
            <p:cNvGrpSpPr/>
            <p:nvPr/>
          </p:nvGrpSpPr>
          <p:grpSpPr>
            <a:xfrm>
              <a:off x="2051720" y="2996952"/>
              <a:ext cx="720080" cy="864096"/>
              <a:chOff x="2195736" y="2924944"/>
              <a:chExt cx="720080" cy="864096"/>
            </a:xfrm>
          </p:grpSpPr>
          <p:sp>
            <p:nvSpPr>
              <p:cNvPr id="5" name="Rechteck 4"/>
              <p:cNvSpPr/>
              <p:nvPr/>
            </p:nvSpPr>
            <p:spPr>
              <a:xfrm>
                <a:off x="2195736" y="2924944"/>
                <a:ext cx="720080" cy="72008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" name="Rechteck 5"/>
              <p:cNvSpPr/>
              <p:nvPr/>
            </p:nvSpPr>
            <p:spPr>
              <a:xfrm>
                <a:off x="2195736" y="3645024"/>
                <a:ext cx="144016" cy="14401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7" name="Rechteck 6"/>
              <p:cNvSpPr/>
              <p:nvPr/>
            </p:nvSpPr>
            <p:spPr>
              <a:xfrm>
                <a:off x="2483768" y="3645024"/>
                <a:ext cx="144016" cy="14401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" name="Rechteck 7"/>
              <p:cNvSpPr/>
              <p:nvPr/>
            </p:nvSpPr>
            <p:spPr>
              <a:xfrm>
                <a:off x="2771800" y="3645024"/>
                <a:ext cx="144016" cy="14401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25" name="Gruppieren 24"/>
            <p:cNvGrpSpPr/>
            <p:nvPr/>
          </p:nvGrpSpPr>
          <p:grpSpPr>
            <a:xfrm>
              <a:off x="2195736" y="3212976"/>
              <a:ext cx="432048" cy="288032"/>
              <a:chOff x="3491880" y="5085184"/>
              <a:chExt cx="432048" cy="288032"/>
            </a:xfrm>
          </p:grpSpPr>
          <p:grpSp>
            <p:nvGrpSpPr>
              <p:cNvPr id="22" name="Gruppieren 21"/>
              <p:cNvGrpSpPr/>
              <p:nvPr/>
            </p:nvGrpSpPr>
            <p:grpSpPr>
              <a:xfrm>
                <a:off x="3563888" y="5085184"/>
                <a:ext cx="296416" cy="288032"/>
                <a:chOff x="3563888" y="5085184"/>
                <a:chExt cx="296416" cy="288032"/>
              </a:xfrm>
            </p:grpSpPr>
            <p:sp>
              <p:nvSpPr>
                <p:cNvPr id="13" name="Ellipse 12"/>
                <p:cNvSpPr/>
                <p:nvPr/>
              </p:nvSpPr>
              <p:spPr>
                <a:xfrm>
                  <a:off x="3563888" y="5085184"/>
                  <a:ext cx="288032" cy="288032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cxnSp>
              <p:nvCxnSpPr>
                <p:cNvPr id="16" name="Gerade Verbindung 15"/>
                <p:cNvCxnSpPr/>
                <p:nvPr/>
              </p:nvCxnSpPr>
              <p:spPr>
                <a:xfrm>
                  <a:off x="3563888" y="5085184"/>
                  <a:ext cx="288032" cy="288032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Gerade Verbindung 18"/>
                <p:cNvCxnSpPr/>
                <p:nvPr/>
              </p:nvCxnSpPr>
              <p:spPr>
                <a:xfrm flipH="1">
                  <a:off x="3563888" y="5085184"/>
                  <a:ext cx="296416" cy="288032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" name="Gerade Verbindung 23"/>
              <p:cNvCxnSpPr/>
              <p:nvPr/>
            </p:nvCxnSpPr>
            <p:spPr>
              <a:xfrm>
                <a:off x="3491880" y="5229200"/>
                <a:ext cx="432048" cy="0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" name="Textfeld 37"/>
            <p:cNvSpPr txBox="1"/>
            <p:nvPr/>
          </p:nvSpPr>
          <p:spPr>
            <a:xfrm>
              <a:off x="2411760" y="3378478"/>
              <a:ext cx="41710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600" dirty="0" smtClean="0">
                  <a:solidFill>
                    <a:schemeClr val="bg1"/>
                  </a:solidFill>
                </a:rPr>
                <a:t>m</a:t>
              </a:r>
              <a:r>
                <a:rPr lang="de-DE" sz="1600" baseline="-25000" dirty="0" smtClean="0">
                  <a:solidFill>
                    <a:schemeClr val="bg1"/>
                  </a:solidFill>
                </a:rPr>
                <a:t>1</a:t>
              </a:r>
              <a:endParaRPr lang="de-DE" sz="1600" baseline="-25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2" name="Gruppieren 41"/>
          <p:cNvGrpSpPr/>
          <p:nvPr/>
        </p:nvGrpSpPr>
        <p:grpSpPr>
          <a:xfrm>
            <a:off x="2771800" y="2780928"/>
            <a:ext cx="1353206" cy="1080120"/>
            <a:chOff x="2771800" y="2780928"/>
            <a:chExt cx="1353206" cy="1080120"/>
          </a:xfrm>
        </p:grpSpPr>
        <p:sp>
          <p:nvSpPr>
            <p:cNvPr id="10" name="Rechteck 9"/>
            <p:cNvSpPr/>
            <p:nvPr/>
          </p:nvSpPr>
          <p:spPr>
            <a:xfrm>
              <a:off x="2771800" y="2780928"/>
              <a:ext cx="1296144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26" name="Gruppieren 25"/>
            <p:cNvGrpSpPr/>
            <p:nvPr/>
          </p:nvGrpSpPr>
          <p:grpSpPr>
            <a:xfrm>
              <a:off x="3203848" y="3140968"/>
              <a:ext cx="432048" cy="288032"/>
              <a:chOff x="3491880" y="5085184"/>
              <a:chExt cx="432048" cy="288032"/>
            </a:xfrm>
          </p:grpSpPr>
          <p:grpSp>
            <p:nvGrpSpPr>
              <p:cNvPr id="27" name="Gruppieren 21"/>
              <p:cNvGrpSpPr/>
              <p:nvPr/>
            </p:nvGrpSpPr>
            <p:grpSpPr>
              <a:xfrm>
                <a:off x="3563888" y="5085184"/>
                <a:ext cx="296416" cy="288032"/>
                <a:chOff x="3563888" y="5085184"/>
                <a:chExt cx="296416" cy="288032"/>
              </a:xfrm>
            </p:grpSpPr>
            <p:sp>
              <p:nvSpPr>
                <p:cNvPr id="29" name="Ellipse 28"/>
                <p:cNvSpPr/>
                <p:nvPr/>
              </p:nvSpPr>
              <p:spPr>
                <a:xfrm>
                  <a:off x="3563888" y="5085184"/>
                  <a:ext cx="288032" cy="288032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cxnSp>
              <p:nvCxnSpPr>
                <p:cNvPr id="30" name="Gerade Verbindung 29"/>
                <p:cNvCxnSpPr/>
                <p:nvPr/>
              </p:nvCxnSpPr>
              <p:spPr>
                <a:xfrm>
                  <a:off x="3563888" y="5085184"/>
                  <a:ext cx="288032" cy="288032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Gerade Verbindung 30"/>
                <p:cNvCxnSpPr/>
                <p:nvPr/>
              </p:nvCxnSpPr>
              <p:spPr>
                <a:xfrm flipH="1">
                  <a:off x="3563888" y="5085184"/>
                  <a:ext cx="296416" cy="288032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8" name="Gerade Verbindung 27"/>
              <p:cNvCxnSpPr/>
              <p:nvPr/>
            </p:nvCxnSpPr>
            <p:spPr>
              <a:xfrm>
                <a:off x="3491880" y="5229200"/>
                <a:ext cx="432048" cy="0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feld 38"/>
            <p:cNvSpPr txBox="1"/>
            <p:nvPr/>
          </p:nvSpPr>
          <p:spPr>
            <a:xfrm>
              <a:off x="3707904" y="3522494"/>
              <a:ext cx="41710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600" dirty="0" smtClean="0">
                  <a:solidFill>
                    <a:schemeClr val="bg1"/>
                  </a:solidFill>
                </a:rPr>
                <a:t>m</a:t>
              </a:r>
              <a:r>
                <a:rPr lang="de-DE" sz="1600" baseline="-25000" dirty="0" smtClean="0">
                  <a:solidFill>
                    <a:schemeClr val="bg1"/>
                  </a:solidFill>
                </a:rPr>
                <a:t>2</a:t>
              </a:r>
              <a:endParaRPr lang="de-DE" sz="1600" baseline="-25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3" name="Gruppieren 42"/>
          <p:cNvGrpSpPr/>
          <p:nvPr/>
        </p:nvGrpSpPr>
        <p:grpSpPr>
          <a:xfrm>
            <a:off x="4067944" y="3356992"/>
            <a:ext cx="1785254" cy="504056"/>
            <a:chOff x="4067944" y="3356992"/>
            <a:chExt cx="1785254" cy="504056"/>
          </a:xfrm>
        </p:grpSpPr>
        <p:sp>
          <p:nvSpPr>
            <p:cNvPr id="12" name="Rechteck 11"/>
            <p:cNvSpPr/>
            <p:nvPr/>
          </p:nvSpPr>
          <p:spPr>
            <a:xfrm>
              <a:off x="4067944" y="3356992"/>
              <a:ext cx="1728192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32" name="Gruppieren 31"/>
            <p:cNvGrpSpPr/>
            <p:nvPr/>
          </p:nvGrpSpPr>
          <p:grpSpPr>
            <a:xfrm>
              <a:off x="4716016" y="3501008"/>
              <a:ext cx="432048" cy="288032"/>
              <a:chOff x="3491880" y="5085184"/>
              <a:chExt cx="432048" cy="288032"/>
            </a:xfrm>
          </p:grpSpPr>
          <p:grpSp>
            <p:nvGrpSpPr>
              <p:cNvPr id="33" name="Gruppieren 21"/>
              <p:cNvGrpSpPr/>
              <p:nvPr/>
            </p:nvGrpSpPr>
            <p:grpSpPr>
              <a:xfrm>
                <a:off x="3563888" y="5085184"/>
                <a:ext cx="296416" cy="288032"/>
                <a:chOff x="3563888" y="5085184"/>
                <a:chExt cx="296416" cy="288032"/>
              </a:xfrm>
            </p:grpSpPr>
            <p:sp>
              <p:nvSpPr>
                <p:cNvPr id="35" name="Ellipse 34"/>
                <p:cNvSpPr/>
                <p:nvPr/>
              </p:nvSpPr>
              <p:spPr>
                <a:xfrm>
                  <a:off x="3563888" y="5085184"/>
                  <a:ext cx="288032" cy="288032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cxnSp>
              <p:nvCxnSpPr>
                <p:cNvPr id="36" name="Gerade Verbindung 35"/>
                <p:cNvCxnSpPr/>
                <p:nvPr/>
              </p:nvCxnSpPr>
              <p:spPr>
                <a:xfrm>
                  <a:off x="3563888" y="5085184"/>
                  <a:ext cx="288032" cy="288032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Gerade Verbindung 36"/>
                <p:cNvCxnSpPr/>
                <p:nvPr/>
              </p:nvCxnSpPr>
              <p:spPr>
                <a:xfrm flipH="1">
                  <a:off x="3563888" y="5085184"/>
                  <a:ext cx="296416" cy="288032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Gerade Verbindung 33"/>
              <p:cNvCxnSpPr/>
              <p:nvPr/>
            </p:nvCxnSpPr>
            <p:spPr>
              <a:xfrm>
                <a:off x="3491880" y="5229200"/>
                <a:ext cx="432048" cy="0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Textfeld 39"/>
            <p:cNvSpPr txBox="1"/>
            <p:nvPr/>
          </p:nvSpPr>
          <p:spPr>
            <a:xfrm>
              <a:off x="5436096" y="3522494"/>
              <a:ext cx="41710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600" dirty="0" smtClean="0">
                  <a:solidFill>
                    <a:schemeClr val="bg1"/>
                  </a:solidFill>
                </a:rPr>
                <a:t>m</a:t>
              </a:r>
              <a:r>
                <a:rPr lang="de-DE" sz="1600" baseline="-25000" dirty="0" smtClean="0">
                  <a:solidFill>
                    <a:schemeClr val="bg1"/>
                  </a:solidFill>
                </a:rPr>
                <a:t>3</a:t>
              </a:r>
              <a:endParaRPr lang="de-DE" sz="1600" baseline="-250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47" name="Gerade Verbindung 46"/>
          <p:cNvCxnSpPr/>
          <p:nvPr/>
        </p:nvCxnSpPr>
        <p:spPr>
          <a:xfrm flipV="1">
            <a:off x="2034000" y="1916832"/>
            <a:ext cx="0" cy="2016224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48"/>
          <p:cNvCxnSpPr>
            <a:stCxn id="38" idx="1"/>
          </p:cNvCxnSpPr>
          <p:nvPr/>
        </p:nvCxnSpPr>
        <p:spPr>
          <a:xfrm flipV="1">
            <a:off x="2411760" y="2636912"/>
            <a:ext cx="0" cy="91084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49"/>
          <p:cNvCxnSpPr/>
          <p:nvPr/>
        </p:nvCxnSpPr>
        <p:spPr>
          <a:xfrm flipV="1">
            <a:off x="3419872" y="2276872"/>
            <a:ext cx="0" cy="119887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51"/>
          <p:cNvCxnSpPr/>
          <p:nvPr/>
        </p:nvCxnSpPr>
        <p:spPr>
          <a:xfrm flipV="1">
            <a:off x="4932040" y="1916832"/>
            <a:ext cx="0" cy="191895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mit Pfeil 55"/>
          <p:cNvCxnSpPr/>
          <p:nvPr/>
        </p:nvCxnSpPr>
        <p:spPr>
          <a:xfrm>
            <a:off x="2051720" y="2708920"/>
            <a:ext cx="360040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/>
          <p:cNvCxnSpPr/>
          <p:nvPr/>
        </p:nvCxnSpPr>
        <p:spPr>
          <a:xfrm>
            <a:off x="2051720" y="2348880"/>
            <a:ext cx="1368152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/>
          <p:cNvCxnSpPr/>
          <p:nvPr/>
        </p:nvCxnSpPr>
        <p:spPr>
          <a:xfrm>
            <a:off x="2051720" y="1988840"/>
            <a:ext cx="2880320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hteck 60"/>
          <p:cNvSpPr/>
          <p:nvPr/>
        </p:nvSpPr>
        <p:spPr>
          <a:xfrm>
            <a:off x="2058778" y="2348880"/>
            <a:ext cx="352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>
                <a:solidFill>
                  <a:schemeClr val="bg2">
                    <a:lumMod val="25000"/>
                  </a:schemeClr>
                </a:solidFill>
              </a:rPr>
              <a:t>s</a:t>
            </a:r>
            <a:r>
              <a:rPr lang="de-DE" baseline="-25000" dirty="0" smtClean="0">
                <a:solidFill>
                  <a:schemeClr val="bg2">
                    <a:lumMod val="25000"/>
                  </a:schemeClr>
                </a:solidFill>
              </a:rPr>
              <a:t>1</a:t>
            </a:r>
            <a:endParaRPr lang="de-DE" baseline="-25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2" name="Rechteck 61"/>
          <p:cNvSpPr/>
          <p:nvPr/>
        </p:nvSpPr>
        <p:spPr>
          <a:xfrm>
            <a:off x="2483768" y="1988840"/>
            <a:ext cx="352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>
                <a:solidFill>
                  <a:schemeClr val="bg2">
                    <a:lumMod val="25000"/>
                  </a:schemeClr>
                </a:solidFill>
              </a:rPr>
              <a:t>s</a:t>
            </a:r>
            <a:r>
              <a:rPr lang="de-DE" baseline="-25000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endParaRPr lang="de-DE" baseline="-25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3" name="Rechteck 62"/>
          <p:cNvSpPr/>
          <p:nvPr/>
        </p:nvSpPr>
        <p:spPr>
          <a:xfrm>
            <a:off x="3282914" y="1628800"/>
            <a:ext cx="352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>
                <a:solidFill>
                  <a:schemeClr val="bg2">
                    <a:lumMod val="25000"/>
                  </a:schemeClr>
                </a:solidFill>
              </a:rPr>
              <a:t>s</a:t>
            </a:r>
            <a:r>
              <a:rPr lang="de-DE" baseline="-25000" dirty="0" smtClean="0">
                <a:solidFill>
                  <a:schemeClr val="bg2">
                    <a:lumMod val="25000"/>
                  </a:schemeClr>
                </a:solidFill>
              </a:rPr>
              <a:t>3</a:t>
            </a:r>
            <a:endParaRPr lang="de-DE" baseline="-25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5079D789F8E84F936E807DE8FBA519" ma:contentTypeVersion="12" ma:contentTypeDescription="Create a new document." ma:contentTypeScope="" ma:versionID="50b0f50b63470a136ddc2071ebac1fbd">
  <xsd:schema xmlns:xsd="http://www.w3.org/2001/XMLSchema" xmlns:xs="http://www.w3.org/2001/XMLSchema" xmlns:p="http://schemas.microsoft.com/office/2006/metadata/properties" xmlns:ns1="http://schemas.microsoft.com/sharepoint/v3" xmlns:ns2="cdeb3e37-4b56-4650-b2b7-5bad1c196142" xmlns:ns3="ea632260-a6aa-455e-b4b2-4310240bd0d1" targetNamespace="http://schemas.microsoft.com/office/2006/metadata/properties" ma:root="true" ma:fieldsID="5cebe939965c33052e043ee3be64343f" ns1:_="" ns2:_="" ns3:_="">
    <xsd:import namespace="http://schemas.microsoft.com/sharepoint/v3"/>
    <xsd:import namespace="cdeb3e37-4b56-4650-b2b7-5bad1c196142"/>
    <xsd:import namespace="ea632260-a6aa-455e-b4b2-4310240bd0d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b3e37-4b56-4650-b2b7-5bad1c1961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632260-a6aa-455e-b4b2-4310240bd0d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72CFA30-0F48-4369-AA1A-2D57051F6883}"/>
</file>

<file path=customXml/itemProps2.xml><?xml version="1.0" encoding="utf-8"?>
<ds:datastoreItem xmlns:ds="http://schemas.openxmlformats.org/officeDocument/2006/customXml" ds:itemID="{7A20D5E0-B79D-4410-82A0-38CECEF49082}"/>
</file>

<file path=customXml/itemProps3.xml><?xml version="1.0" encoding="utf-8"?>
<ds:datastoreItem xmlns:ds="http://schemas.openxmlformats.org/officeDocument/2006/customXml" ds:itemID="{A92F4D4C-D098-43F5-9A00-B000659E99E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Bildschirmpräsentation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</vt:lpstr>
      <vt:lpstr>Folie 1</vt:lpstr>
      <vt:lpstr>Folie 2</vt:lpstr>
      <vt:lpstr>Folie 3</vt:lpstr>
      <vt:lpstr>Folie 4</vt:lpstr>
      <vt:lpstr>Folie 5</vt:lpstr>
      <vt:lpstr>Folie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Matthias</dc:creator>
  <cp:lastModifiedBy>Claudia</cp:lastModifiedBy>
  <cp:revision>70</cp:revision>
  <dcterms:created xsi:type="dcterms:W3CDTF">2014-06-10T09:33:25Z</dcterms:created>
  <dcterms:modified xsi:type="dcterms:W3CDTF">2014-08-06T09:25:25Z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0x010100825079D789F8E84F936E807DE8FBA519</vt:lpwstr>
  </property>
</Properties>
</file>